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0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9" r:id="rId3"/>
    <p:sldId id="321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294" r:id="rId12"/>
    <p:sldId id="295" r:id="rId13"/>
    <p:sldId id="322" r:id="rId14"/>
    <p:sldId id="260" r:id="rId15"/>
    <p:sldId id="261" r:id="rId16"/>
    <p:sldId id="262" r:id="rId17"/>
    <p:sldId id="326" r:id="rId18"/>
    <p:sldId id="327" r:id="rId19"/>
    <p:sldId id="328" r:id="rId20"/>
    <p:sldId id="323" r:id="rId21"/>
    <p:sldId id="263" r:id="rId22"/>
    <p:sldId id="291" r:id="rId23"/>
    <p:sldId id="286" r:id="rId24"/>
    <p:sldId id="324" r:id="rId25"/>
    <p:sldId id="264" r:id="rId26"/>
    <p:sldId id="299" r:id="rId27"/>
    <p:sldId id="300" r:id="rId28"/>
    <p:sldId id="301" r:id="rId29"/>
    <p:sldId id="302" r:id="rId30"/>
    <p:sldId id="304" r:id="rId31"/>
    <p:sldId id="303" r:id="rId32"/>
    <p:sldId id="280" r:id="rId33"/>
    <p:sldId id="329" r:id="rId34"/>
    <p:sldId id="296" r:id="rId35"/>
    <p:sldId id="317" r:id="rId36"/>
    <p:sldId id="268" r:id="rId37"/>
    <p:sldId id="318" r:id="rId38"/>
    <p:sldId id="319" r:id="rId39"/>
    <p:sldId id="279" r:id="rId40"/>
    <p:sldId id="288" r:id="rId41"/>
    <p:sldId id="320" r:id="rId42"/>
    <p:sldId id="289" r:id="rId43"/>
    <p:sldId id="290" r:id="rId44"/>
    <p:sldId id="331" r:id="rId45"/>
    <p:sldId id="287" r:id="rId46"/>
    <p:sldId id="297" r:id="rId47"/>
    <p:sldId id="298" r:id="rId48"/>
    <p:sldId id="330" r:id="rId49"/>
    <p:sldId id="292" r:id="rId50"/>
  </p:sldIdLst>
  <p:sldSz cx="10160000" cy="7620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4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F9FF"/>
    <a:srgbClr val="7F171C"/>
    <a:srgbClr val="480D10"/>
    <a:srgbClr val="C6242A"/>
    <a:srgbClr val="551013"/>
    <a:srgbClr val="96C4FF"/>
    <a:srgbClr val="0033CC"/>
    <a:srgbClr val="F79646"/>
    <a:srgbClr val="00FF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5"/>
    <p:restoredTop sz="93652" autoAdjust="0"/>
  </p:normalViewPr>
  <p:slideViewPr>
    <p:cSldViewPr snapToGrid="0" snapToObjects="1">
      <p:cViewPr varScale="1">
        <p:scale>
          <a:sx n="92" d="100"/>
          <a:sy n="92" d="100"/>
        </p:scale>
        <p:origin x="1672" y="184"/>
      </p:cViewPr>
      <p:guideLst>
        <p:guide orient="horz" pos="2400"/>
        <p:guide pos="32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6C4319-9D68-461E-9850-BF31A3B869C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A1EF8B-199F-4693-AC7B-2AD9F0647474}">
      <dgm:prSet phldrT="[Text]"/>
      <dgm:spPr/>
      <dgm:t>
        <a:bodyPr/>
        <a:lstStyle/>
        <a:p>
          <a:r>
            <a:rPr lang="en-US" dirty="0"/>
            <a:t>Computational complexity</a:t>
          </a:r>
        </a:p>
      </dgm:t>
    </dgm:pt>
    <dgm:pt modelId="{E8A9AF9C-6664-405B-AC6E-8940FD8C40C4}" type="parTrans" cxnId="{0908DF65-890D-4A33-88E8-AC1257FB569B}">
      <dgm:prSet/>
      <dgm:spPr/>
      <dgm:t>
        <a:bodyPr/>
        <a:lstStyle/>
        <a:p>
          <a:endParaRPr lang="en-US"/>
        </a:p>
      </dgm:t>
    </dgm:pt>
    <dgm:pt modelId="{D8B72335-294E-4E61-B1F4-4F27A6D50C16}" type="sibTrans" cxnId="{0908DF65-890D-4A33-88E8-AC1257FB569B}">
      <dgm:prSet/>
      <dgm:spPr/>
      <dgm:t>
        <a:bodyPr/>
        <a:lstStyle/>
        <a:p>
          <a:endParaRPr lang="en-US"/>
        </a:p>
      </dgm:t>
    </dgm:pt>
    <dgm:pt modelId="{AA7105CA-B385-480D-BD47-D2EC8473DCCA}">
      <dgm:prSet phldrT="[Text]"/>
      <dgm:spPr/>
      <dgm:t>
        <a:bodyPr/>
        <a:lstStyle/>
        <a:p>
          <a:r>
            <a:rPr lang="en-US" dirty="0"/>
            <a:t>Communication requirement</a:t>
          </a:r>
        </a:p>
      </dgm:t>
    </dgm:pt>
    <dgm:pt modelId="{4871564D-40F1-4784-A60E-BCB6CA1D60BB}" type="parTrans" cxnId="{37235022-20F7-4084-A398-B15D1DB740DC}">
      <dgm:prSet/>
      <dgm:spPr/>
      <dgm:t>
        <a:bodyPr/>
        <a:lstStyle/>
        <a:p>
          <a:endParaRPr lang="en-US"/>
        </a:p>
      </dgm:t>
    </dgm:pt>
    <dgm:pt modelId="{26FB31DE-7EC0-4E68-98D5-8B4AF584B259}" type="sibTrans" cxnId="{37235022-20F7-4084-A398-B15D1DB740DC}">
      <dgm:prSet/>
      <dgm:spPr/>
      <dgm:t>
        <a:bodyPr/>
        <a:lstStyle/>
        <a:p>
          <a:endParaRPr lang="en-US"/>
        </a:p>
      </dgm:t>
    </dgm:pt>
    <dgm:pt modelId="{373C78DC-066F-4630-BDED-51FE1A7120D5}">
      <dgm:prSet phldrT="[Text]"/>
      <dgm:spPr/>
      <dgm:t>
        <a:bodyPr/>
        <a:lstStyle/>
        <a:p>
          <a:r>
            <a:rPr lang="en-US" dirty="0"/>
            <a:t>Spatial scalability</a:t>
          </a:r>
        </a:p>
      </dgm:t>
    </dgm:pt>
    <dgm:pt modelId="{3C7BB873-B7C2-445D-9D07-3E15CC88E3B8}" type="parTrans" cxnId="{B9BE3CDE-BCB0-4C0D-A981-07B14F396664}">
      <dgm:prSet/>
      <dgm:spPr/>
      <dgm:t>
        <a:bodyPr/>
        <a:lstStyle/>
        <a:p>
          <a:endParaRPr lang="en-US"/>
        </a:p>
      </dgm:t>
    </dgm:pt>
    <dgm:pt modelId="{D3EEB4D6-B0D3-4758-BFCD-CBC0AA758D42}" type="sibTrans" cxnId="{B9BE3CDE-BCB0-4C0D-A981-07B14F396664}">
      <dgm:prSet/>
      <dgm:spPr/>
      <dgm:t>
        <a:bodyPr/>
        <a:lstStyle/>
        <a:p>
          <a:endParaRPr lang="en-US"/>
        </a:p>
      </dgm:t>
    </dgm:pt>
    <dgm:pt modelId="{A2FB7EEC-3842-4A7D-95A0-D84DEB3DA220}">
      <dgm:prSet phldrT="[Text]"/>
      <dgm:spPr/>
      <dgm:t>
        <a:bodyPr/>
        <a:lstStyle/>
        <a:p>
          <a:r>
            <a:rPr lang="en-US" dirty="0"/>
            <a:t>Lacking Topology</a:t>
          </a:r>
        </a:p>
      </dgm:t>
    </dgm:pt>
    <dgm:pt modelId="{AE835260-48FE-4C2D-8304-93678D8069BA}" type="parTrans" cxnId="{EBA465F8-EC10-44BE-9B55-31320A311988}">
      <dgm:prSet/>
      <dgm:spPr/>
      <dgm:t>
        <a:bodyPr/>
        <a:lstStyle/>
        <a:p>
          <a:endParaRPr lang="en-US"/>
        </a:p>
      </dgm:t>
    </dgm:pt>
    <dgm:pt modelId="{FADD6A3D-F45A-43C1-8ADA-AB0D1F3B8B59}" type="sibTrans" cxnId="{EBA465F8-EC10-44BE-9B55-31320A311988}">
      <dgm:prSet/>
      <dgm:spPr/>
      <dgm:t>
        <a:bodyPr/>
        <a:lstStyle/>
        <a:p>
          <a:endParaRPr lang="en-US"/>
        </a:p>
      </dgm:t>
    </dgm:pt>
    <dgm:pt modelId="{95FA4EC1-E873-417C-AC8C-1C2012B1F0F3}" type="pres">
      <dgm:prSet presAssocID="{AD6C4319-9D68-461E-9850-BF31A3B869C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EFABB65-3FDE-470C-9530-CFE8DB949B6C}" type="pres">
      <dgm:prSet presAssocID="{AD6C4319-9D68-461E-9850-BF31A3B869C4}" presName="dummyMaxCanvas" presStyleCnt="0">
        <dgm:presLayoutVars/>
      </dgm:prSet>
      <dgm:spPr/>
    </dgm:pt>
    <dgm:pt modelId="{41A2972A-772B-4DA6-9677-ED213E548CB7}" type="pres">
      <dgm:prSet presAssocID="{AD6C4319-9D68-461E-9850-BF31A3B869C4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ADAC4-B21C-4B52-86FC-E7D5BE58E623}" type="pres">
      <dgm:prSet presAssocID="{AD6C4319-9D68-461E-9850-BF31A3B869C4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AC9BD-D951-4262-8620-809F20243A7C}" type="pres">
      <dgm:prSet presAssocID="{AD6C4319-9D68-461E-9850-BF31A3B869C4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AEB17-B8AD-4D3E-85FB-17F6BC85C9F1}" type="pres">
      <dgm:prSet presAssocID="{AD6C4319-9D68-461E-9850-BF31A3B869C4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377427-D972-4CA8-9ADE-A3D762DC693A}" type="pres">
      <dgm:prSet presAssocID="{AD6C4319-9D68-461E-9850-BF31A3B869C4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30E29-44BB-4EBE-83D9-6D0BBE253965}" type="pres">
      <dgm:prSet presAssocID="{AD6C4319-9D68-461E-9850-BF31A3B869C4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23906-4EDC-41A0-9A06-3C4F0ABDAEAE}" type="pres">
      <dgm:prSet presAssocID="{AD6C4319-9D68-461E-9850-BF31A3B869C4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FF34E1-FF2D-48A0-8BDE-425791D0A36E}" type="pres">
      <dgm:prSet presAssocID="{AD6C4319-9D68-461E-9850-BF31A3B869C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76B877-E932-44EF-973A-5A8F6985A0CE}" type="pres">
      <dgm:prSet presAssocID="{AD6C4319-9D68-461E-9850-BF31A3B869C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5D7C9-64F0-4CA5-828D-5190315CF187}" type="pres">
      <dgm:prSet presAssocID="{AD6C4319-9D68-461E-9850-BF31A3B869C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6ED50C-5BE4-4B6D-96C2-8E9495D904A7}" type="pres">
      <dgm:prSet presAssocID="{AD6C4319-9D68-461E-9850-BF31A3B869C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08DF65-890D-4A33-88E8-AC1257FB569B}" srcId="{AD6C4319-9D68-461E-9850-BF31A3B869C4}" destId="{E4A1EF8B-199F-4693-AC7B-2AD9F0647474}" srcOrd="0" destOrd="0" parTransId="{E8A9AF9C-6664-405B-AC6E-8940FD8C40C4}" sibTransId="{D8B72335-294E-4E61-B1F4-4F27A6D50C16}"/>
    <dgm:cxn modelId="{37235022-20F7-4084-A398-B15D1DB740DC}" srcId="{AD6C4319-9D68-461E-9850-BF31A3B869C4}" destId="{AA7105CA-B385-480D-BD47-D2EC8473DCCA}" srcOrd="1" destOrd="0" parTransId="{4871564D-40F1-4784-A60E-BCB6CA1D60BB}" sibTransId="{26FB31DE-7EC0-4E68-98D5-8B4AF584B259}"/>
    <dgm:cxn modelId="{7E2D43C0-B0F5-496F-9401-6877FC450536}" type="presOf" srcId="{373C78DC-066F-4630-BDED-51FE1A7120D5}" destId="{7D4AC9BD-D951-4262-8620-809F20243A7C}" srcOrd="0" destOrd="0" presId="urn:microsoft.com/office/officeart/2005/8/layout/vProcess5"/>
    <dgm:cxn modelId="{15C035F5-A5EF-4702-8936-AF36DA4FE511}" type="presOf" srcId="{E4A1EF8B-199F-4693-AC7B-2AD9F0647474}" destId="{41A2972A-772B-4DA6-9677-ED213E548CB7}" srcOrd="0" destOrd="0" presId="urn:microsoft.com/office/officeart/2005/8/layout/vProcess5"/>
    <dgm:cxn modelId="{4161DC1E-D335-4B84-8E8F-0BC4A336C761}" type="presOf" srcId="{A2FB7EEC-3842-4A7D-95A0-D84DEB3DA220}" destId="{21BAEB17-B8AD-4D3E-85FB-17F6BC85C9F1}" srcOrd="0" destOrd="0" presId="urn:microsoft.com/office/officeart/2005/8/layout/vProcess5"/>
    <dgm:cxn modelId="{2119DF72-88DE-4D88-9215-B09643C50EDB}" type="presOf" srcId="{AA7105CA-B385-480D-BD47-D2EC8473DCCA}" destId="{FE6ADAC4-B21C-4B52-86FC-E7D5BE58E623}" srcOrd="0" destOrd="0" presId="urn:microsoft.com/office/officeart/2005/8/layout/vProcess5"/>
    <dgm:cxn modelId="{DB0B9CEB-A66F-4319-A245-4649A8C5EDF4}" type="presOf" srcId="{26FB31DE-7EC0-4E68-98D5-8B4AF584B259}" destId="{F5730E29-44BB-4EBE-83D9-6D0BBE253965}" srcOrd="0" destOrd="0" presId="urn:microsoft.com/office/officeart/2005/8/layout/vProcess5"/>
    <dgm:cxn modelId="{2E9C6537-9EFA-450F-814E-DDC492737764}" type="presOf" srcId="{A2FB7EEC-3842-4A7D-95A0-D84DEB3DA220}" destId="{F26ED50C-5BE4-4B6D-96C2-8E9495D904A7}" srcOrd="1" destOrd="0" presId="urn:microsoft.com/office/officeart/2005/8/layout/vProcess5"/>
    <dgm:cxn modelId="{EBA465F8-EC10-44BE-9B55-31320A311988}" srcId="{AD6C4319-9D68-461E-9850-BF31A3B869C4}" destId="{A2FB7EEC-3842-4A7D-95A0-D84DEB3DA220}" srcOrd="3" destOrd="0" parTransId="{AE835260-48FE-4C2D-8304-93678D8069BA}" sibTransId="{FADD6A3D-F45A-43C1-8ADA-AB0D1F3B8B59}"/>
    <dgm:cxn modelId="{51328764-FF7A-4919-9F23-2A39D373E9D9}" type="presOf" srcId="{E4A1EF8B-199F-4693-AC7B-2AD9F0647474}" destId="{F2FF34E1-FF2D-48A0-8BDE-425791D0A36E}" srcOrd="1" destOrd="0" presId="urn:microsoft.com/office/officeart/2005/8/layout/vProcess5"/>
    <dgm:cxn modelId="{B9BE3CDE-BCB0-4C0D-A981-07B14F396664}" srcId="{AD6C4319-9D68-461E-9850-BF31A3B869C4}" destId="{373C78DC-066F-4630-BDED-51FE1A7120D5}" srcOrd="2" destOrd="0" parTransId="{3C7BB873-B7C2-445D-9D07-3E15CC88E3B8}" sibTransId="{D3EEB4D6-B0D3-4758-BFCD-CBC0AA758D42}"/>
    <dgm:cxn modelId="{FED87536-2B26-4E90-A98A-4F271655891C}" type="presOf" srcId="{AA7105CA-B385-480D-BD47-D2EC8473DCCA}" destId="{3376B877-E932-44EF-973A-5A8F6985A0CE}" srcOrd="1" destOrd="0" presId="urn:microsoft.com/office/officeart/2005/8/layout/vProcess5"/>
    <dgm:cxn modelId="{31EC7690-8567-4DA9-9F70-05EA44E2E4E0}" type="presOf" srcId="{373C78DC-066F-4630-BDED-51FE1A7120D5}" destId="{C705D7C9-64F0-4CA5-828D-5190315CF187}" srcOrd="1" destOrd="0" presId="urn:microsoft.com/office/officeart/2005/8/layout/vProcess5"/>
    <dgm:cxn modelId="{5F27786B-242D-43B7-8D5B-4AE8CFA153AD}" type="presOf" srcId="{AD6C4319-9D68-461E-9850-BF31A3B869C4}" destId="{95FA4EC1-E873-417C-AC8C-1C2012B1F0F3}" srcOrd="0" destOrd="0" presId="urn:microsoft.com/office/officeart/2005/8/layout/vProcess5"/>
    <dgm:cxn modelId="{FF3ED263-A2E9-4CE4-A42C-DD247EE119C6}" type="presOf" srcId="{D8B72335-294E-4E61-B1F4-4F27A6D50C16}" destId="{A6377427-D972-4CA8-9ADE-A3D762DC693A}" srcOrd="0" destOrd="0" presId="urn:microsoft.com/office/officeart/2005/8/layout/vProcess5"/>
    <dgm:cxn modelId="{0EA26FF4-F9A8-455C-9576-4CDAF8BCA6DE}" type="presOf" srcId="{D3EEB4D6-B0D3-4758-BFCD-CBC0AA758D42}" destId="{36D23906-4EDC-41A0-9A06-3C4F0ABDAEAE}" srcOrd="0" destOrd="0" presId="urn:microsoft.com/office/officeart/2005/8/layout/vProcess5"/>
    <dgm:cxn modelId="{75D2B237-980E-43A2-8B17-DBD5D98E298D}" type="presParOf" srcId="{95FA4EC1-E873-417C-AC8C-1C2012B1F0F3}" destId="{BEFABB65-3FDE-470C-9530-CFE8DB949B6C}" srcOrd="0" destOrd="0" presId="urn:microsoft.com/office/officeart/2005/8/layout/vProcess5"/>
    <dgm:cxn modelId="{06734F5A-76C4-4316-99E3-5368EF29E17E}" type="presParOf" srcId="{95FA4EC1-E873-417C-AC8C-1C2012B1F0F3}" destId="{41A2972A-772B-4DA6-9677-ED213E548CB7}" srcOrd="1" destOrd="0" presId="urn:microsoft.com/office/officeart/2005/8/layout/vProcess5"/>
    <dgm:cxn modelId="{83DDDA59-BEE2-406C-9B88-20751DD89FAE}" type="presParOf" srcId="{95FA4EC1-E873-417C-AC8C-1C2012B1F0F3}" destId="{FE6ADAC4-B21C-4B52-86FC-E7D5BE58E623}" srcOrd="2" destOrd="0" presId="urn:microsoft.com/office/officeart/2005/8/layout/vProcess5"/>
    <dgm:cxn modelId="{BF491D9D-0C46-4659-BD89-DA0B1FC935BB}" type="presParOf" srcId="{95FA4EC1-E873-417C-AC8C-1C2012B1F0F3}" destId="{7D4AC9BD-D951-4262-8620-809F20243A7C}" srcOrd="3" destOrd="0" presId="urn:microsoft.com/office/officeart/2005/8/layout/vProcess5"/>
    <dgm:cxn modelId="{E3F8822C-863E-4395-BF25-CF58923EBD58}" type="presParOf" srcId="{95FA4EC1-E873-417C-AC8C-1C2012B1F0F3}" destId="{21BAEB17-B8AD-4D3E-85FB-17F6BC85C9F1}" srcOrd="4" destOrd="0" presId="urn:microsoft.com/office/officeart/2005/8/layout/vProcess5"/>
    <dgm:cxn modelId="{7369313C-D970-4D04-AABF-090A30E07DE2}" type="presParOf" srcId="{95FA4EC1-E873-417C-AC8C-1C2012B1F0F3}" destId="{A6377427-D972-4CA8-9ADE-A3D762DC693A}" srcOrd="5" destOrd="0" presId="urn:microsoft.com/office/officeart/2005/8/layout/vProcess5"/>
    <dgm:cxn modelId="{501006BB-B7AC-44F3-92CF-1EB147C64C1C}" type="presParOf" srcId="{95FA4EC1-E873-417C-AC8C-1C2012B1F0F3}" destId="{F5730E29-44BB-4EBE-83D9-6D0BBE253965}" srcOrd="6" destOrd="0" presId="urn:microsoft.com/office/officeart/2005/8/layout/vProcess5"/>
    <dgm:cxn modelId="{F9F3E021-6F07-4298-8920-A9E64F65C7C9}" type="presParOf" srcId="{95FA4EC1-E873-417C-AC8C-1C2012B1F0F3}" destId="{36D23906-4EDC-41A0-9A06-3C4F0ABDAEAE}" srcOrd="7" destOrd="0" presId="urn:microsoft.com/office/officeart/2005/8/layout/vProcess5"/>
    <dgm:cxn modelId="{AA29E5FB-83EF-451D-8BAF-DF9677307013}" type="presParOf" srcId="{95FA4EC1-E873-417C-AC8C-1C2012B1F0F3}" destId="{F2FF34E1-FF2D-48A0-8BDE-425791D0A36E}" srcOrd="8" destOrd="0" presId="urn:microsoft.com/office/officeart/2005/8/layout/vProcess5"/>
    <dgm:cxn modelId="{C7A73A40-5FD5-461A-8882-C76053314F68}" type="presParOf" srcId="{95FA4EC1-E873-417C-AC8C-1C2012B1F0F3}" destId="{3376B877-E932-44EF-973A-5A8F6985A0CE}" srcOrd="9" destOrd="0" presId="urn:microsoft.com/office/officeart/2005/8/layout/vProcess5"/>
    <dgm:cxn modelId="{14EF51A5-C024-4A7D-846A-05F3E5281D75}" type="presParOf" srcId="{95FA4EC1-E873-417C-AC8C-1C2012B1F0F3}" destId="{C705D7C9-64F0-4CA5-828D-5190315CF187}" srcOrd="10" destOrd="0" presId="urn:microsoft.com/office/officeart/2005/8/layout/vProcess5"/>
    <dgm:cxn modelId="{E0439DA2-071E-4880-AF90-B885E69F7ED7}" type="presParOf" srcId="{95FA4EC1-E873-417C-AC8C-1C2012B1F0F3}" destId="{F26ED50C-5BE4-4B6D-96C2-8E9495D904A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B637B1-A909-4E53-993D-C122B8DA1969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98210-DFBB-480D-BA0D-82319F7A596B}">
      <dgm:prSet/>
      <dgm:spPr/>
      <dgm:t>
        <a:bodyPr/>
        <a:lstStyle/>
        <a:p>
          <a:pPr rtl="0"/>
          <a:r>
            <a:rPr lang="en-US" dirty="0"/>
            <a:t>Navigation</a:t>
          </a:r>
        </a:p>
      </dgm:t>
    </dgm:pt>
    <dgm:pt modelId="{63EC2F9B-CA8D-439D-B401-704516D640D1}" type="parTrans" cxnId="{3168E866-CC4E-42AB-B436-2FAF0B9A1CB3}">
      <dgm:prSet/>
      <dgm:spPr/>
      <dgm:t>
        <a:bodyPr/>
        <a:lstStyle/>
        <a:p>
          <a:endParaRPr lang="en-US"/>
        </a:p>
      </dgm:t>
    </dgm:pt>
    <dgm:pt modelId="{7754F609-3189-4193-937B-37ED6DCE2B53}" type="sibTrans" cxnId="{3168E866-CC4E-42AB-B436-2FAF0B9A1CB3}">
      <dgm:prSet/>
      <dgm:spPr/>
      <dgm:t>
        <a:bodyPr/>
        <a:lstStyle/>
        <a:p>
          <a:endParaRPr lang="en-US"/>
        </a:p>
      </dgm:t>
    </dgm:pt>
    <dgm:pt modelId="{E0EB85D2-503C-4A97-87F1-08396FC9CD54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dirty="0"/>
            <a:t>GPS</a:t>
          </a:r>
        </a:p>
      </dgm:t>
    </dgm:pt>
    <dgm:pt modelId="{DA7E7F07-2063-4843-9FE7-2CA840FA96C2}" type="parTrans" cxnId="{5ED303AE-6C61-454A-A01C-70E5F7BBA4DA}">
      <dgm:prSet/>
      <dgm:spPr/>
      <dgm:t>
        <a:bodyPr/>
        <a:lstStyle/>
        <a:p>
          <a:endParaRPr lang="en-US"/>
        </a:p>
      </dgm:t>
    </dgm:pt>
    <dgm:pt modelId="{995ADD2B-1D5E-4433-985E-B63CA4636A13}" type="sibTrans" cxnId="{5ED303AE-6C61-454A-A01C-70E5F7BBA4DA}">
      <dgm:prSet/>
      <dgm:spPr/>
      <dgm:t>
        <a:bodyPr/>
        <a:lstStyle/>
        <a:p>
          <a:endParaRPr lang="en-US"/>
        </a:p>
      </dgm:t>
    </dgm:pt>
    <dgm:pt modelId="{5434843A-304B-4FE3-A9D3-0BB10A4BCB2A}">
      <dgm:prSet/>
      <dgm:spPr/>
      <dgm:t>
        <a:bodyPr/>
        <a:lstStyle/>
        <a:p>
          <a:pPr rtl="0"/>
          <a:r>
            <a:rPr lang="en-US" dirty="0" smtClean="0"/>
            <a:t>GPS-Degraded</a:t>
          </a:r>
          <a:endParaRPr lang="en-US" dirty="0"/>
        </a:p>
      </dgm:t>
    </dgm:pt>
    <dgm:pt modelId="{34A75A3C-F7A5-4411-B737-5D5EF543DDEC}" type="parTrans" cxnId="{D55C6D6F-68CD-4BB7-B247-24C377D0CA43}">
      <dgm:prSet/>
      <dgm:spPr/>
      <dgm:t>
        <a:bodyPr/>
        <a:lstStyle/>
        <a:p>
          <a:endParaRPr lang="en-US"/>
        </a:p>
      </dgm:t>
    </dgm:pt>
    <dgm:pt modelId="{CD03F23E-44B7-4A0C-81A1-EC3CEFF76FB5}" type="sibTrans" cxnId="{D55C6D6F-68CD-4BB7-B247-24C377D0CA43}">
      <dgm:prSet/>
      <dgm:spPr/>
      <dgm:t>
        <a:bodyPr/>
        <a:lstStyle/>
        <a:p>
          <a:endParaRPr lang="en-US"/>
        </a:p>
      </dgm:t>
    </dgm:pt>
    <dgm:pt modelId="{5973514B-548C-492B-877F-7563ACB9A8F6}">
      <dgm:prSet/>
      <dgm:spPr/>
      <dgm:t>
        <a:bodyPr/>
        <a:lstStyle/>
        <a:p>
          <a:pPr rtl="0"/>
          <a:r>
            <a:rPr lang="en-US" dirty="0"/>
            <a:t>Alternate Sensors</a:t>
          </a:r>
        </a:p>
      </dgm:t>
    </dgm:pt>
    <dgm:pt modelId="{F9CB86A1-D538-4233-AD47-51B0D2E7104A}" type="parTrans" cxnId="{5E13F599-54BF-408D-B65B-8589E3511CB4}">
      <dgm:prSet/>
      <dgm:spPr/>
      <dgm:t>
        <a:bodyPr/>
        <a:lstStyle/>
        <a:p>
          <a:endParaRPr lang="en-US"/>
        </a:p>
      </dgm:t>
    </dgm:pt>
    <dgm:pt modelId="{B6ED8981-7034-4657-AF18-256010AF24DE}" type="sibTrans" cxnId="{5E13F599-54BF-408D-B65B-8589E3511CB4}">
      <dgm:prSet/>
      <dgm:spPr/>
      <dgm:t>
        <a:bodyPr/>
        <a:lstStyle/>
        <a:p>
          <a:endParaRPr lang="en-US"/>
        </a:p>
      </dgm:t>
    </dgm:pt>
    <dgm:pt modelId="{2A9246E6-F2CA-4BE7-A2A9-A0C5DACE875F}">
      <dgm:prSet/>
      <dgm:spPr/>
      <dgm:t>
        <a:bodyPr/>
        <a:lstStyle/>
        <a:p>
          <a:pPr rtl="0"/>
          <a:r>
            <a:rPr lang="en-US" dirty="0"/>
            <a:t>Visual</a:t>
          </a:r>
        </a:p>
      </dgm:t>
    </dgm:pt>
    <dgm:pt modelId="{856ABF52-AB0B-409C-BFA9-18412C16E02D}" type="parTrans" cxnId="{8454A304-5774-431B-A04F-F916EC93931B}">
      <dgm:prSet/>
      <dgm:spPr/>
      <dgm:t>
        <a:bodyPr/>
        <a:lstStyle/>
        <a:p>
          <a:endParaRPr lang="en-US"/>
        </a:p>
      </dgm:t>
    </dgm:pt>
    <dgm:pt modelId="{DE6BCD46-86F0-455E-87F7-AAD12632DD6A}" type="sibTrans" cxnId="{8454A304-5774-431B-A04F-F916EC93931B}">
      <dgm:prSet/>
      <dgm:spPr/>
      <dgm:t>
        <a:bodyPr/>
        <a:lstStyle/>
        <a:p>
          <a:endParaRPr lang="en-US"/>
        </a:p>
      </dgm:t>
    </dgm:pt>
    <dgm:pt modelId="{BB6EC092-811F-4E3A-828D-3D858D33A487}">
      <dgm:prSet/>
      <dgm:spPr/>
      <dgm:t>
        <a:bodyPr/>
        <a:lstStyle/>
        <a:p>
          <a:pPr rtl="0"/>
          <a:r>
            <a:rPr lang="en-US" dirty="0"/>
            <a:t>IMU</a:t>
          </a:r>
        </a:p>
      </dgm:t>
    </dgm:pt>
    <dgm:pt modelId="{FC0745BA-7CC2-4D44-ADE3-15D2F6D1003F}" type="parTrans" cxnId="{1B365757-9887-4CBE-AC0A-1A7C80249167}">
      <dgm:prSet/>
      <dgm:spPr/>
      <dgm:t>
        <a:bodyPr/>
        <a:lstStyle/>
        <a:p>
          <a:endParaRPr lang="en-US"/>
        </a:p>
      </dgm:t>
    </dgm:pt>
    <dgm:pt modelId="{4AA2DB76-3598-4B7B-A0C2-E3B35A3D9361}" type="sibTrans" cxnId="{1B365757-9887-4CBE-AC0A-1A7C80249167}">
      <dgm:prSet/>
      <dgm:spPr/>
      <dgm:t>
        <a:bodyPr/>
        <a:lstStyle/>
        <a:p>
          <a:endParaRPr lang="en-US"/>
        </a:p>
      </dgm:t>
    </dgm:pt>
    <dgm:pt modelId="{77CA9908-2991-4998-A958-9787D19E2EA3}" type="pres">
      <dgm:prSet presAssocID="{3AB637B1-A909-4E53-993D-C122B8DA196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C4062F-D5B9-4A11-8936-960FDB93B9E2}" type="pres">
      <dgm:prSet presAssocID="{3AB637B1-A909-4E53-993D-C122B8DA1969}" presName="hierFlow" presStyleCnt="0"/>
      <dgm:spPr/>
    </dgm:pt>
    <dgm:pt modelId="{C8A5753D-6BAE-434D-90B3-43FBB50ABF5E}" type="pres">
      <dgm:prSet presAssocID="{3AB637B1-A909-4E53-993D-C122B8DA196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C1AEB20-432B-41F8-84B8-2A2B9D6ABCA2}" type="pres">
      <dgm:prSet presAssocID="{6F998210-DFBB-480D-BA0D-82319F7A596B}" presName="Name17" presStyleCnt="0"/>
      <dgm:spPr/>
    </dgm:pt>
    <dgm:pt modelId="{83398CB4-45F9-4B3D-9A74-FDCD20B5A77F}" type="pres">
      <dgm:prSet presAssocID="{6F998210-DFBB-480D-BA0D-82319F7A596B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1AEBB9-CF64-42BD-B016-32DFE6709EDC}" type="pres">
      <dgm:prSet presAssocID="{6F998210-DFBB-480D-BA0D-82319F7A596B}" presName="hierChild2" presStyleCnt="0"/>
      <dgm:spPr/>
    </dgm:pt>
    <dgm:pt modelId="{BFE13031-1B0D-42A9-8767-46AADD9DB8B6}" type="pres">
      <dgm:prSet presAssocID="{DA7E7F07-2063-4843-9FE7-2CA840FA96C2}" presName="Name25" presStyleLbl="parChTrans1D2" presStyleIdx="0" presStyleCnt="2"/>
      <dgm:spPr/>
      <dgm:t>
        <a:bodyPr/>
        <a:lstStyle/>
        <a:p>
          <a:endParaRPr lang="en-US"/>
        </a:p>
      </dgm:t>
    </dgm:pt>
    <dgm:pt modelId="{76B4540F-EB9A-4F54-82E3-2CFF6E9A6344}" type="pres">
      <dgm:prSet presAssocID="{DA7E7F07-2063-4843-9FE7-2CA840FA96C2}" presName="connTx" presStyleLbl="parChTrans1D2" presStyleIdx="0" presStyleCnt="2"/>
      <dgm:spPr/>
      <dgm:t>
        <a:bodyPr/>
        <a:lstStyle/>
        <a:p>
          <a:endParaRPr lang="en-US"/>
        </a:p>
      </dgm:t>
    </dgm:pt>
    <dgm:pt modelId="{39D7B83E-F090-4F9A-AFA5-A30DF3E5930A}" type="pres">
      <dgm:prSet presAssocID="{E0EB85D2-503C-4A97-87F1-08396FC9CD54}" presName="Name30" presStyleCnt="0"/>
      <dgm:spPr/>
    </dgm:pt>
    <dgm:pt modelId="{99618C85-C05D-4881-8FD4-364382241DBF}" type="pres">
      <dgm:prSet presAssocID="{E0EB85D2-503C-4A97-87F1-08396FC9CD54}" presName="level2Shape" presStyleLbl="node2" presStyleIdx="0" presStyleCnt="2"/>
      <dgm:spPr/>
      <dgm:t>
        <a:bodyPr/>
        <a:lstStyle/>
        <a:p>
          <a:endParaRPr lang="en-US"/>
        </a:p>
      </dgm:t>
    </dgm:pt>
    <dgm:pt modelId="{9AFBE7B1-2A30-460D-8377-75E2AA475E51}" type="pres">
      <dgm:prSet presAssocID="{E0EB85D2-503C-4A97-87F1-08396FC9CD54}" presName="hierChild3" presStyleCnt="0"/>
      <dgm:spPr/>
    </dgm:pt>
    <dgm:pt modelId="{0766FE86-2A19-41D0-9CE6-52F6709A55E9}" type="pres">
      <dgm:prSet presAssocID="{34A75A3C-F7A5-4411-B737-5D5EF543DDEC}" presName="Name25" presStyleLbl="parChTrans1D2" presStyleIdx="1" presStyleCnt="2"/>
      <dgm:spPr/>
      <dgm:t>
        <a:bodyPr/>
        <a:lstStyle/>
        <a:p>
          <a:endParaRPr lang="en-US"/>
        </a:p>
      </dgm:t>
    </dgm:pt>
    <dgm:pt modelId="{9ABE3918-5AE8-446B-ABB4-B477BEE5D873}" type="pres">
      <dgm:prSet presAssocID="{34A75A3C-F7A5-4411-B737-5D5EF543DDE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9766B30E-15A6-4EB9-8013-B1A9321990E8}" type="pres">
      <dgm:prSet presAssocID="{5434843A-304B-4FE3-A9D3-0BB10A4BCB2A}" presName="Name30" presStyleCnt="0"/>
      <dgm:spPr/>
    </dgm:pt>
    <dgm:pt modelId="{FF33F76C-E3CB-493A-B197-B95075A2EADC}" type="pres">
      <dgm:prSet presAssocID="{5434843A-304B-4FE3-A9D3-0BB10A4BCB2A}" presName="level2Shape" presStyleLbl="node2" presStyleIdx="1" presStyleCnt="2"/>
      <dgm:spPr/>
      <dgm:t>
        <a:bodyPr/>
        <a:lstStyle/>
        <a:p>
          <a:endParaRPr lang="en-US"/>
        </a:p>
      </dgm:t>
    </dgm:pt>
    <dgm:pt modelId="{0E898FC4-E3E0-4EDD-A92F-7D5DAABE1E6E}" type="pres">
      <dgm:prSet presAssocID="{5434843A-304B-4FE3-A9D3-0BB10A4BCB2A}" presName="hierChild3" presStyleCnt="0"/>
      <dgm:spPr/>
    </dgm:pt>
    <dgm:pt modelId="{C29A33F8-BCF8-49CC-9251-CF3F190144AA}" type="pres">
      <dgm:prSet presAssocID="{F9CB86A1-D538-4233-AD47-51B0D2E7104A}" presName="Name25" presStyleLbl="parChTrans1D3" presStyleIdx="0" presStyleCnt="1"/>
      <dgm:spPr/>
      <dgm:t>
        <a:bodyPr/>
        <a:lstStyle/>
        <a:p>
          <a:endParaRPr lang="en-US"/>
        </a:p>
      </dgm:t>
    </dgm:pt>
    <dgm:pt modelId="{9DFDBC66-2C06-4C52-AAC5-A8B8F57EF093}" type="pres">
      <dgm:prSet presAssocID="{F9CB86A1-D538-4233-AD47-51B0D2E7104A}" presName="connTx" presStyleLbl="parChTrans1D3" presStyleIdx="0" presStyleCnt="1"/>
      <dgm:spPr/>
      <dgm:t>
        <a:bodyPr/>
        <a:lstStyle/>
        <a:p>
          <a:endParaRPr lang="en-US"/>
        </a:p>
      </dgm:t>
    </dgm:pt>
    <dgm:pt modelId="{77A0C420-9C49-4F24-B4F3-BC6F18099529}" type="pres">
      <dgm:prSet presAssocID="{5973514B-548C-492B-877F-7563ACB9A8F6}" presName="Name30" presStyleCnt="0"/>
      <dgm:spPr/>
    </dgm:pt>
    <dgm:pt modelId="{11A98657-8D58-49E1-BDAB-520DFE5F53C0}" type="pres">
      <dgm:prSet presAssocID="{5973514B-548C-492B-877F-7563ACB9A8F6}" presName="level2Shape" presStyleLbl="node3" presStyleIdx="0" presStyleCnt="1"/>
      <dgm:spPr/>
      <dgm:t>
        <a:bodyPr/>
        <a:lstStyle/>
        <a:p>
          <a:endParaRPr lang="en-US"/>
        </a:p>
      </dgm:t>
    </dgm:pt>
    <dgm:pt modelId="{B876AC13-CB16-4BB2-9CB5-7534EFDF6EA0}" type="pres">
      <dgm:prSet presAssocID="{5973514B-548C-492B-877F-7563ACB9A8F6}" presName="hierChild3" presStyleCnt="0"/>
      <dgm:spPr/>
    </dgm:pt>
    <dgm:pt modelId="{C6C4598D-2DAB-4F55-B007-C5D135377125}" type="pres">
      <dgm:prSet presAssocID="{856ABF52-AB0B-409C-BFA9-18412C16E02D}" presName="Name25" presStyleLbl="parChTrans1D4" presStyleIdx="0" presStyleCnt="2"/>
      <dgm:spPr/>
      <dgm:t>
        <a:bodyPr/>
        <a:lstStyle/>
        <a:p>
          <a:endParaRPr lang="en-US"/>
        </a:p>
      </dgm:t>
    </dgm:pt>
    <dgm:pt modelId="{3FD4CB10-3A6D-4F34-AA45-262D64B5F04C}" type="pres">
      <dgm:prSet presAssocID="{856ABF52-AB0B-409C-BFA9-18412C16E02D}" presName="connTx" presStyleLbl="parChTrans1D4" presStyleIdx="0" presStyleCnt="2"/>
      <dgm:spPr/>
      <dgm:t>
        <a:bodyPr/>
        <a:lstStyle/>
        <a:p>
          <a:endParaRPr lang="en-US"/>
        </a:p>
      </dgm:t>
    </dgm:pt>
    <dgm:pt modelId="{94D96A4C-B4C0-4A63-AA08-FB92AF0990CF}" type="pres">
      <dgm:prSet presAssocID="{2A9246E6-F2CA-4BE7-A2A9-A0C5DACE875F}" presName="Name30" presStyleCnt="0"/>
      <dgm:spPr/>
    </dgm:pt>
    <dgm:pt modelId="{D9FEB722-3040-49CB-9084-1F02E60D2265}" type="pres">
      <dgm:prSet presAssocID="{2A9246E6-F2CA-4BE7-A2A9-A0C5DACE875F}" presName="level2Shape" presStyleLbl="node4" presStyleIdx="0" presStyleCnt="2"/>
      <dgm:spPr/>
      <dgm:t>
        <a:bodyPr/>
        <a:lstStyle/>
        <a:p>
          <a:endParaRPr lang="en-US"/>
        </a:p>
      </dgm:t>
    </dgm:pt>
    <dgm:pt modelId="{9B2B958E-D5AF-4604-88DB-C8B8AC916812}" type="pres">
      <dgm:prSet presAssocID="{2A9246E6-F2CA-4BE7-A2A9-A0C5DACE875F}" presName="hierChild3" presStyleCnt="0"/>
      <dgm:spPr/>
    </dgm:pt>
    <dgm:pt modelId="{004D99FE-D638-4F68-AF0E-1296542F79CE}" type="pres">
      <dgm:prSet presAssocID="{FC0745BA-7CC2-4D44-ADE3-15D2F6D1003F}" presName="Name25" presStyleLbl="parChTrans1D4" presStyleIdx="1" presStyleCnt="2"/>
      <dgm:spPr/>
      <dgm:t>
        <a:bodyPr/>
        <a:lstStyle/>
        <a:p>
          <a:endParaRPr lang="en-US"/>
        </a:p>
      </dgm:t>
    </dgm:pt>
    <dgm:pt modelId="{9ED64440-56BA-40F0-BCAD-A1AC6DCD5312}" type="pres">
      <dgm:prSet presAssocID="{FC0745BA-7CC2-4D44-ADE3-15D2F6D1003F}" presName="connTx" presStyleLbl="parChTrans1D4" presStyleIdx="1" presStyleCnt="2"/>
      <dgm:spPr/>
      <dgm:t>
        <a:bodyPr/>
        <a:lstStyle/>
        <a:p>
          <a:endParaRPr lang="en-US"/>
        </a:p>
      </dgm:t>
    </dgm:pt>
    <dgm:pt modelId="{CAC13B29-6623-425C-AA1D-9AA7E667A0CD}" type="pres">
      <dgm:prSet presAssocID="{BB6EC092-811F-4E3A-828D-3D858D33A487}" presName="Name30" presStyleCnt="0"/>
      <dgm:spPr/>
    </dgm:pt>
    <dgm:pt modelId="{597DF0D6-2066-498E-AC52-3C4483CD97EF}" type="pres">
      <dgm:prSet presAssocID="{BB6EC092-811F-4E3A-828D-3D858D33A487}" presName="level2Shape" presStyleLbl="node4" presStyleIdx="1" presStyleCnt="2"/>
      <dgm:spPr/>
      <dgm:t>
        <a:bodyPr/>
        <a:lstStyle/>
        <a:p>
          <a:endParaRPr lang="en-US"/>
        </a:p>
      </dgm:t>
    </dgm:pt>
    <dgm:pt modelId="{7A4A5049-3965-4466-AE9F-894BA7632EC4}" type="pres">
      <dgm:prSet presAssocID="{BB6EC092-811F-4E3A-828D-3D858D33A487}" presName="hierChild3" presStyleCnt="0"/>
      <dgm:spPr/>
    </dgm:pt>
    <dgm:pt modelId="{D1EC1BC7-1AB0-4AF3-BB15-C57F3EF3D00F}" type="pres">
      <dgm:prSet presAssocID="{3AB637B1-A909-4E53-993D-C122B8DA1969}" presName="bgShapesFlow" presStyleCnt="0"/>
      <dgm:spPr/>
    </dgm:pt>
  </dgm:ptLst>
  <dgm:cxnLst>
    <dgm:cxn modelId="{1B365757-9887-4CBE-AC0A-1A7C80249167}" srcId="{5973514B-548C-492B-877F-7563ACB9A8F6}" destId="{BB6EC092-811F-4E3A-828D-3D858D33A487}" srcOrd="1" destOrd="0" parTransId="{FC0745BA-7CC2-4D44-ADE3-15D2F6D1003F}" sibTransId="{4AA2DB76-3598-4B7B-A0C2-E3B35A3D9361}"/>
    <dgm:cxn modelId="{5E13F599-54BF-408D-B65B-8589E3511CB4}" srcId="{5434843A-304B-4FE3-A9D3-0BB10A4BCB2A}" destId="{5973514B-548C-492B-877F-7563ACB9A8F6}" srcOrd="0" destOrd="0" parTransId="{F9CB86A1-D538-4233-AD47-51B0D2E7104A}" sibTransId="{B6ED8981-7034-4657-AF18-256010AF24DE}"/>
    <dgm:cxn modelId="{98551BA3-C81F-D843-8B5E-29FC30F0F27C}" type="presOf" srcId="{34A75A3C-F7A5-4411-B737-5D5EF543DDEC}" destId="{0766FE86-2A19-41D0-9CE6-52F6709A55E9}" srcOrd="0" destOrd="0" presId="urn:microsoft.com/office/officeart/2005/8/layout/hierarchy5"/>
    <dgm:cxn modelId="{86374D99-D647-8C45-98FD-B45F9F2014BF}" type="presOf" srcId="{E0EB85D2-503C-4A97-87F1-08396FC9CD54}" destId="{99618C85-C05D-4881-8FD4-364382241DBF}" srcOrd="0" destOrd="0" presId="urn:microsoft.com/office/officeart/2005/8/layout/hierarchy5"/>
    <dgm:cxn modelId="{A6105370-8D68-F04D-A151-6427078D5A99}" type="presOf" srcId="{6F998210-DFBB-480D-BA0D-82319F7A596B}" destId="{83398CB4-45F9-4B3D-9A74-FDCD20B5A77F}" srcOrd="0" destOrd="0" presId="urn:microsoft.com/office/officeart/2005/8/layout/hierarchy5"/>
    <dgm:cxn modelId="{D55C6D6F-68CD-4BB7-B247-24C377D0CA43}" srcId="{6F998210-DFBB-480D-BA0D-82319F7A596B}" destId="{5434843A-304B-4FE3-A9D3-0BB10A4BCB2A}" srcOrd="1" destOrd="0" parTransId="{34A75A3C-F7A5-4411-B737-5D5EF543DDEC}" sibTransId="{CD03F23E-44B7-4A0C-81A1-EC3CEFF76FB5}"/>
    <dgm:cxn modelId="{4C3BC6C8-7F60-644E-9783-570911D96ACF}" type="presOf" srcId="{BB6EC092-811F-4E3A-828D-3D858D33A487}" destId="{597DF0D6-2066-498E-AC52-3C4483CD97EF}" srcOrd="0" destOrd="0" presId="urn:microsoft.com/office/officeart/2005/8/layout/hierarchy5"/>
    <dgm:cxn modelId="{BE1E2E40-6EAC-C84D-B513-9EDC05C1478F}" type="presOf" srcId="{3AB637B1-A909-4E53-993D-C122B8DA1969}" destId="{77CA9908-2991-4998-A958-9787D19E2EA3}" srcOrd="0" destOrd="0" presId="urn:microsoft.com/office/officeart/2005/8/layout/hierarchy5"/>
    <dgm:cxn modelId="{B14C6B84-336E-2941-8F36-40A3A33DC9E2}" type="presOf" srcId="{DA7E7F07-2063-4843-9FE7-2CA840FA96C2}" destId="{BFE13031-1B0D-42A9-8767-46AADD9DB8B6}" srcOrd="0" destOrd="0" presId="urn:microsoft.com/office/officeart/2005/8/layout/hierarchy5"/>
    <dgm:cxn modelId="{06E8FD72-80F9-9E44-B216-E285FABB62FD}" type="presOf" srcId="{DA7E7F07-2063-4843-9FE7-2CA840FA96C2}" destId="{76B4540F-EB9A-4F54-82E3-2CFF6E9A6344}" srcOrd="1" destOrd="0" presId="urn:microsoft.com/office/officeart/2005/8/layout/hierarchy5"/>
    <dgm:cxn modelId="{8FA96A9D-4C1F-F947-92A3-650D6C934B73}" type="presOf" srcId="{856ABF52-AB0B-409C-BFA9-18412C16E02D}" destId="{3FD4CB10-3A6D-4F34-AA45-262D64B5F04C}" srcOrd="1" destOrd="0" presId="urn:microsoft.com/office/officeart/2005/8/layout/hierarchy5"/>
    <dgm:cxn modelId="{566EC21C-A4D2-0A41-B96A-4125E48ACCC6}" type="presOf" srcId="{FC0745BA-7CC2-4D44-ADE3-15D2F6D1003F}" destId="{004D99FE-D638-4F68-AF0E-1296542F79CE}" srcOrd="0" destOrd="0" presId="urn:microsoft.com/office/officeart/2005/8/layout/hierarchy5"/>
    <dgm:cxn modelId="{37D92D8B-E212-5145-8DDE-82446D63AE83}" type="presOf" srcId="{F9CB86A1-D538-4233-AD47-51B0D2E7104A}" destId="{C29A33F8-BCF8-49CC-9251-CF3F190144AA}" srcOrd="0" destOrd="0" presId="urn:microsoft.com/office/officeart/2005/8/layout/hierarchy5"/>
    <dgm:cxn modelId="{5ED303AE-6C61-454A-A01C-70E5F7BBA4DA}" srcId="{6F998210-DFBB-480D-BA0D-82319F7A596B}" destId="{E0EB85D2-503C-4A97-87F1-08396FC9CD54}" srcOrd="0" destOrd="0" parTransId="{DA7E7F07-2063-4843-9FE7-2CA840FA96C2}" sibTransId="{995ADD2B-1D5E-4433-985E-B63CA4636A13}"/>
    <dgm:cxn modelId="{54A46533-589D-5E4D-B101-8BD29E29880C}" type="presOf" srcId="{2A9246E6-F2CA-4BE7-A2A9-A0C5DACE875F}" destId="{D9FEB722-3040-49CB-9084-1F02E60D2265}" srcOrd="0" destOrd="0" presId="urn:microsoft.com/office/officeart/2005/8/layout/hierarchy5"/>
    <dgm:cxn modelId="{7AADC879-B489-8045-8CA4-B3DDEC10E33F}" type="presOf" srcId="{FC0745BA-7CC2-4D44-ADE3-15D2F6D1003F}" destId="{9ED64440-56BA-40F0-BCAD-A1AC6DCD5312}" srcOrd="1" destOrd="0" presId="urn:microsoft.com/office/officeart/2005/8/layout/hierarchy5"/>
    <dgm:cxn modelId="{B04EE969-3003-614F-97FA-919D9976A10D}" type="presOf" srcId="{F9CB86A1-D538-4233-AD47-51B0D2E7104A}" destId="{9DFDBC66-2C06-4C52-AAC5-A8B8F57EF093}" srcOrd="1" destOrd="0" presId="urn:microsoft.com/office/officeart/2005/8/layout/hierarchy5"/>
    <dgm:cxn modelId="{3168E866-CC4E-42AB-B436-2FAF0B9A1CB3}" srcId="{3AB637B1-A909-4E53-993D-C122B8DA1969}" destId="{6F998210-DFBB-480D-BA0D-82319F7A596B}" srcOrd="0" destOrd="0" parTransId="{63EC2F9B-CA8D-439D-B401-704516D640D1}" sibTransId="{7754F609-3189-4193-937B-37ED6DCE2B53}"/>
    <dgm:cxn modelId="{C0D8BFD8-0A80-AE48-8A61-8352BD76E71F}" type="presOf" srcId="{5434843A-304B-4FE3-A9D3-0BB10A4BCB2A}" destId="{FF33F76C-E3CB-493A-B197-B95075A2EADC}" srcOrd="0" destOrd="0" presId="urn:microsoft.com/office/officeart/2005/8/layout/hierarchy5"/>
    <dgm:cxn modelId="{962E23D2-F29B-0543-8CD2-70BCF285B46C}" type="presOf" srcId="{34A75A3C-F7A5-4411-B737-5D5EF543DDEC}" destId="{9ABE3918-5AE8-446B-ABB4-B477BEE5D873}" srcOrd="1" destOrd="0" presId="urn:microsoft.com/office/officeart/2005/8/layout/hierarchy5"/>
    <dgm:cxn modelId="{8454A304-5774-431B-A04F-F916EC93931B}" srcId="{5973514B-548C-492B-877F-7563ACB9A8F6}" destId="{2A9246E6-F2CA-4BE7-A2A9-A0C5DACE875F}" srcOrd="0" destOrd="0" parTransId="{856ABF52-AB0B-409C-BFA9-18412C16E02D}" sibTransId="{DE6BCD46-86F0-455E-87F7-AAD12632DD6A}"/>
    <dgm:cxn modelId="{383D05DE-D92A-2C4F-8B70-13727D2C13AA}" type="presOf" srcId="{856ABF52-AB0B-409C-BFA9-18412C16E02D}" destId="{C6C4598D-2DAB-4F55-B007-C5D135377125}" srcOrd="0" destOrd="0" presId="urn:microsoft.com/office/officeart/2005/8/layout/hierarchy5"/>
    <dgm:cxn modelId="{9ADBB99E-A36F-424C-8E4A-0C04B495B7EC}" type="presOf" srcId="{5973514B-548C-492B-877F-7563ACB9A8F6}" destId="{11A98657-8D58-49E1-BDAB-520DFE5F53C0}" srcOrd="0" destOrd="0" presId="urn:microsoft.com/office/officeart/2005/8/layout/hierarchy5"/>
    <dgm:cxn modelId="{38FBB41E-CF51-EE4B-B8BD-36B7BCBD5D7B}" type="presParOf" srcId="{77CA9908-2991-4998-A958-9787D19E2EA3}" destId="{E7C4062F-D5B9-4A11-8936-960FDB93B9E2}" srcOrd="0" destOrd="0" presId="urn:microsoft.com/office/officeart/2005/8/layout/hierarchy5"/>
    <dgm:cxn modelId="{A768B608-98EE-BC46-B37B-4DA36074AF11}" type="presParOf" srcId="{E7C4062F-D5B9-4A11-8936-960FDB93B9E2}" destId="{C8A5753D-6BAE-434D-90B3-43FBB50ABF5E}" srcOrd="0" destOrd="0" presId="urn:microsoft.com/office/officeart/2005/8/layout/hierarchy5"/>
    <dgm:cxn modelId="{5FEF1F25-83D9-3343-BAD6-E2963BC747F8}" type="presParOf" srcId="{C8A5753D-6BAE-434D-90B3-43FBB50ABF5E}" destId="{6C1AEB20-432B-41F8-84B8-2A2B9D6ABCA2}" srcOrd="0" destOrd="0" presId="urn:microsoft.com/office/officeart/2005/8/layout/hierarchy5"/>
    <dgm:cxn modelId="{13C82867-3043-FF42-9A63-793B436C706D}" type="presParOf" srcId="{6C1AEB20-432B-41F8-84B8-2A2B9D6ABCA2}" destId="{83398CB4-45F9-4B3D-9A74-FDCD20B5A77F}" srcOrd="0" destOrd="0" presId="urn:microsoft.com/office/officeart/2005/8/layout/hierarchy5"/>
    <dgm:cxn modelId="{5A07D040-DF10-994B-ADA0-5747E3054E8F}" type="presParOf" srcId="{6C1AEB20-432B-41F8-84B8-2A2B9D6ABCA2}" destId="{191AEBB9-CF64-42BD-B016-32DFE6709EDC}" srcOrd="1" destOrd="0" presId="urn:microsoft.com/office/officeart/2005/8/layout/hierarchy5"/>
    <dgm:cxn modelId="{40C0B5B4-FE12-A348-ABAE-B74B713BA7E4}" type="presParOf" srcId="{191AEBB9-CF64-42BD-B016-32DFE6709EDC}" destId="{BFE13031-1B0D-42A9-8767-46AADD9DB8B6}" srcOrd="0" destOrd="0" presId="urn:microsoft.com/office/officeart/2005/8/layout/hierarchy5"/>
    <dgm:cxn modelId="{0DA66796-DB5E-9546-A7B7-D40040DE5826}" type="presParOf" srcId="{BFE13031-1B0D-42A9-8767-46AADD9DB8B6}" destId="{76B4540F-EB9A-4F54-82E3-2CFF6E9A6344}" srcOrd="0" destOrd="0" presId="urn:microsoft.com/office/officeart/2005/8/layout/hierarchy5"/>
    <dgm:cxn modelId="{01271551-AF45-0D48-9A00-C49F46E7902B}" type="presParOf" srcId="{191AEBB9-CF64-42BD-B016-32DFE6709EDC}" destId="{39D7B83E-F090-4F9A-AFA5-A30DF3E5930A}" srcOrd="1" destOrd="0" presId="urn:microsoft.com/office/officeart/2005/8/layout/hierarchy5"/>
    <dgm:cxn modelId="{96D2535C-3844-AE4C-8F50-A41B20436CA9}" type="presParOf" srcId="{39D7B83E-F090-4F9A-AFA5-A30DF3E5930A}" destId="{99618C85-C05D-4881-8FD4-364382241DBF}" srcOrd="0" destOrd="0" presId="urn:microsoft.com/office/officeart/2005/8/layout/hierarchy5"/>
    <dgm:cxn modelId="{95252914-3873-654E-BB1C-8560680029E3}" type="presParOf" srcId="{39D7B83E-F090-4F9A-AFA5-A30DF3E5930A}" destId="{9AFBE7B1-2A30-460D-8377-75E2AA475E51}" srcOrd="1" destOrd="0" presId="urn:microsoft.com/office/officeart/2005/8/layout/hierarchy5"/>
    <dgm:cxn modelId="{0881942A-058B-FE4F-B409-148D9E0D9161}" type="presParOf" srcId="{191AEBB9-CF64-42BD-B016-32DFE6709EDC}" destId="{0766FE86-2A19-41D0-9CE6-52F6709A55E9}" srcOrd="2" destOrd="0" presId="urn:microsoft.com/office/officeart/2005/8/layout/hierarchy5"/>
    <dgm:cxn modelId="{B894E3D3-5C04-CE4A-BCCB-1F6A786284A0}" type="presParOf" srcId="{0766FE86-2A19-41D0-9CE6-52F6709A55E9}" destId="{9ABE3918-5AE8-446B-ABB4-B477BEE5D873}" srcOrd="0" destOrd="0" presId="urn:microsoft.com/office/officeart/2005/8/layout/hierarchy5"/>
    <dgm:cxn modelId="{BBB88475-FC8B-B645-BED6-71364D7C8F69}" type="presParOf" srcId="{191AEBB9-CF64-42BD-B016-32DFE6709EDC}" destId="{9766B30E-15A6-4EB9-8013-B1A9321990E8}" srcOrd="3" destOrd="0" presId="urn:microsoft.com/office/officeart/2005/8/layout/hierarchy5"/>
    <dgm:cxn modelId="{1384A23B-D1EA-4342-8B54-E7A3F40396FF}" type="presParOf" srcId="{9766B30E-15A6-4EB9-8013-B1A9321990E8}" destId="{FF33F76C-E3CB-493A-B197-B95075A2EADC}" srcOrd="0" destOrd="0" presId="urn:microsoft.com/office/officeart/2005/8/layout/hierarchy5"/>
    <dgm:cxn modelId="{F373923D-F0D4-BC41-8F14-50C3D6A7B965}" type="presParOf" srcId="{9766B30E-15A6-4EB9-8013-B1A9321990E8}" destId="{0E898FC4-E3E0-4EDD-A92F-7D5DAABE1E6E}" srcOrd="1" destOrd="0" presId="urn:microsoft.com/office/officeart/2005/8/layout/hierarchy5"/>
    <dgm:cxn modelId="{9B748973-CF19-AB44-B729-877E80D75D52}" type="presParOf" srcId="{0E898FC4-E3E0-4EDD-A92F-7D5DAABE1E6E}" destId="{C29A33F8-BCF8-49CC-9251-CF3F190144AA}" srcOrd="0" destOrd="0" presId="urn:microsoft.com/office/officeart/2005/8/layout/hierarchy5"/>
    <dgm:cxn modelId="{A2AB9864-8B98-8546-A25E-1C30D1F8BAB4}" type="presParOf" srcId="{C29A33F8-BCF8-49CC-9251-CF3F190144AA}" destId="{9DFDBC66-2C06-4C52-AAC5-A8B8F57EF093}" srcOrd="0" destOrd="0" presId="urn:microsoft.com/office/officeart/2005/8/layout/hierarchy5"/>
    <dgm:cxn modelId="{229D1ECA-569B-4C44-9252-5711B3C4801C}" type="presParOf" srcId="{0E898FC4-E3E0-4EDD-A92F-7D5DAABE1E6E}" destId="{77A0C420-9C49-4F24-B4F3-BC6F18099529}" srcOrd="1" destOrd="0" presId="urn:microsoft.com/office/officeart/2005/8/layout/hierarchy5"/>
    <dgm:cxn modelId="{33CBECC7-5019-4B41-A7A8-00564D0F7BC7}" type="presParOf" srcId="{77A0C420-9C49-4F24-B4F3-BC6F18099529}" destId="{11A98657-8D58-49E1-BDAB-520DFE5F53C0}" srcOrd="0" destOrd="0" presId="urn:microsoft.com/office/officeart/2005/8/layout/hierarchy5"/>
    <dgm:cxn modelId="{0CF454CC-508D-8D49-8BB7-CC7CA82932A6}" type="presParOf" srcId="{77A0C420-9C49-4F24-B4F3-BC6F18099529}" destId="{B876AC13-CB16-4BB2-9CB5-7534EFDF6EA0}" srcOrd="1" destOrd="0" presId="urn:microsoft.com/office/officeart/2005/8/layout/hierarchy5"/>
    <dgm:cxn modelId="{52CB0F65-F69D-0E4A-94D6-94FFED9B6117}" type="presParOf" srcId="{B876AC13-CB16-4BB2-9CB5-7534EFDF6EA0}" destId="{C6C4598D-2DAB-4F55-B007-C5D135377125}" srcOrd="0" destOrd="0" presId="urn:microsoft.com/office/officeart/2005/8/layout/hierarchy5"/>
    <dgm:cxn modelId="{CC3D79AB-96E5-C14A-894C-B3B53AFC2361}" type="presParOf" srcId="{C6C4598D-2DAB-4F55-B007-C5D135377125}" destId="{3FD4CB10-3A6D-4F34-AA45-262D64B5F04C}" srcOrd="0" destOrd="0" presId="urn:microsoft.com/office/officeart/2005/8/layout/hierarchy5"/>
    <dgm:cxn modelId="{50E232E5-B0BE-134D-B3A4-B0D129749537}" type="presParOf" srcId="{B876AC13-CB16-4BB2-9CB5-7534EFDF6EA0}" destId="{94D96A4C-B4C0-4A63-AA08-FB92AF0990CF}" srcOrd="1" destOrd="0" presId="urn:microsoft.com/office/officeart/2005/8/layout/hierarchy5"/>
    <dgm:cxn modelId="{57664F6A-6A3A-5E44-A0AE-2B0093AEA857}" type="presParOf" srcId="{94D96A4C-B4C0-4A63-AA08-FB92AF0990CF}" destId="{D9FEB722-3040-49CB-9084-1F02E60D2265}" srcOrd="0" destOrd="0" presId="urn:microsoft.com/office/officeart/2005/8/layout/hierarchy5"/>
    <dgm:cxn modelId="{70013D7F-41C8-5147-AF06-63C94735558A}" type="presParOf" srcId="{94D96A4C-B4C0-4A63-AA08-FB92AF0990CF}" destId="{9B2B958E-D5AF-4604-88DB-C8B8AC916812}" srcOrd="1" destOrd="0" presId="urn:microsoft.com/office/officeart/2005/8/layout/hierarchy5"/>
    <dgm:cxn modelId="{DAFB5826-669D-0F49-AA52-D8F588092A69}" type="presParOf" srcId="{B876AC13-CB16-4BB2-9CB5-7534EFDF6EA0}" destId="{004D99FE-D638-4F68-AF0E-1296542F79CE}" srcOrd="2" destOrd="0" presId="urn:microsoft.com/office/officeart/2005/8/layout/hierarchy5"/>
    <dgm:cxn modelId="{0DD27387-E4D5-8248-AF4F-836E51E5A27B}" type="presParOf" srcId="{004D99FE-D638-4F68-AF0E-1296542F79CE}" destId="{9ED64440-56BA-40F0-BCAD-A1AC6DCD5312}" srcOrd="0" destOrd="0" presId="urn:microsoft.com/office/officeart/2005/8/layout/hierarchy5"/>
    <dgm:cxn modelId="{17837DF4-07B3-F644-B315-B449B115A8C1}" type="presParOf" srcId="{B876AC13-CB16-4BB2-9CB5-7534EFDF6EA0}" destId="{CAC13B29-6623-425C-AA1D-9AA7E667A0CD}" srcOrd="3" destOrd="0" presId="urn:microsoft.com/office/officeart/2005/8/layout/hierarchy5"/>
    <dgm:cxn modelId="{7A61FDCC-178D-AB44-849C-955361399C73}" type="presParOf" srcId="{CAC13B29-6623-425C-AA1D-9AA7E667A0CD}" destId="{597DF0D6-2066-498E-AC52-3C4483CD97EF}" srcOrd="0" destOrd="0" presId="urn:microsoft.com/office/officeart/2005/8/layout/hierarchy5"/>
    <dgm:cxn modelId="{8EBE84D0-78B6-D84C-AA10-4AC60C160CA1}" type="presParOf" srcId="{CAC13B29-6623-425C-AA1D-9AA7E667A0CD}" destId="{7A4A5049-3965-4466-AE9F-894BA7632EC4}" srcOrd="1" destOrd="0" presId="urn:microsoft.com/office/officeart/2005/8/layout/hierarchy5"/>
    <dgm:cxn modelId="{9711F63B-43EC-024F-88DE-E559318CC33E}" type="presParOf" srcId="{77CA9908-2991-4998-A958-9787D19E2EA3}" destId="{D1EC1BC7-1AB0-4AF3-BB15-C57F3EF3D00F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2972A-772B-4DA6-9677-ED213E548CB7}">
      <dsp:nvSpPr>
        <dsp:cNvPr id="0" name=""/>
        <dsp:cNvSpPr/>
      </dsp:nvSpPr>
      <dsp:spPr>
        <a:xfrm>
          <a:off x="0" y="0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Computational complexity</a:t>
          </a:r>
        </a:p>
      </dsp:txBody>
      <dsp:txXfrm>
        <a:off x="24182" y="24182"/>
        <a:ext cx="3848851" cy="777254"/>
      </dsp:txXfrm>
    </dsp:sp>
    <dsp:sp modelId="{FE6ADAC4-B21C-4B52-86FC-E7D5BE58E623}">
      <dsp:nvSpPr>
        <dsp:cNvPr id="0" name=""/>
        <dsp:cNvSpPr/>
      </dsp:nvSpPr>
      <dsp:spPr>
        <a:xfrm>
          <a:off x="402797" y="975731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Communication requirement</a:t>
          </a:r>
        </a:p>
      </dsp:txBody>
      <dsp:txXfrm>
        <a:off x="426979" y="999913"/>
        <a:ext cx="3821710" cy="777254"/>
      </dsp:txXfrm>
    </dsp:sp>
    <dsp:sp modelId="{7D4AC9BD-D951-4262-8620-809F20243A7C}">
      <dsp:nvSpPr>
        <dsp:cNvPr id="0" name=""/>
        <dsp:cNvSpPr/>
      </dsp:nvSpPr>
      <dsp:spPr>
        <a:xfrm>
          <a:off x="799583" y="1951462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Spatial scalability</a:t>
          </a:r>
        </a:p>
      </dsp:txBody>
      <dsp:txXfrm>
        <a:off x="823765" y="1975644"/>
        <a:ext cx="3827722" cy="777254"/>
      </dsp:txXfrm>
    </dsp:sp>
    <dsp:sp modelId="{21BAEB17-B8AD-4D3E-85FB-17F6BC85C9F1}">
      <dsp:nvSpPr>
        <dsp:cNvPr id="0" name=""/>
        <dsp:cNvSpPr/>
      </dsp:nvSpPr>
      <dsp:spPr>
        <a:xfrm>
          <a:off x="1202380" y="2927193"/>
          <a:ext cx="4809524" cy="8256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Lacking Topology</a:t>
          </a:r>
        </a:p>
      </dsp:txBody>
      <dsp:txXfrm>
        <a:off x="1226562" y="2951375"/>
        <a:ext cx="3821710" cy="777254"/>
      </dsp:txXfrm>
    </dsp:sp>
    <dsp:sp modelId="{A6377427-D972-4CA8-9ADE-A3D762DC693A}">
      <dsp:nvSpPr>
        <dsp:cNvPr id="0" name=""/>
        <dsp:cNvSpPr/>
      </dsp:nvSpPr>
      <dsp:spPr>
        <a:xfrm>
          <a:off x="4272871" y="632348"/>
          <a:ext cx="536652" cy="5366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4393618" y="632348"/>
        <a:ext cx="295158" cy="403831"/>
      </dsp:txXfrm>
    </dsp:sp>
    <dsp:sp modelId="{F5730E29-44BB-4EBE-83D9-6D0BBE253965}">
      <dsp:nvSpPr>
        <dsp:cNvPr id="0" name=""/>
        <dsp:cNvSpPr/>
      </dsp:nvSpPr>
      <dsp:spPr>
        <a:xfrm>
          <a:off x="4675669" y="1608079"/>
          <a:ext cx="536652" cy="5366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4796416" y="1608079"/>
        <a:ext cx="295158" cy="403831"/>
      </dsp:txXfrm>
    </dsp:sp>
    <dsp:sp modelId="{36D23906-4EDC-41A0-9A06-3C4F0ABDAEAE}">
      <dsp:nvSpPr>
        <dsp:cNvPr id="0" name=""/>
        <dsp:cNvSpPr/>
      </dsp:nvSpPr>
      <dsp:spPr>
        <a:xfrm>
          <a:off x="5072455" y="2583811"/>
          <a:ext cx="536652" cy="5366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5193202" y="2583811"/>
        <a:ext cx="295158" cy="403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98CB4-45F9-4B3D-9A74-FDCD20B5A77F}">
      <dsp:nvSpPr>
        <dsp:cNvPr id="0" name=""/>
        <dsp:cNvSpPr/>
      </dsp:nvSpPr>
      <dsp:spPr>
        <a:xfrm>
          <a:off x="915" y="996070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Navigation</a:t>
          </a:r>
        </a:p>
      </dsp:txBody>
      <dsp:txXfrm>
        <a:off x="23798" y="1018953"/>
        <a:ext cx="1516774" cy="735504"/>
      </dsp:txXfrm>
    </dsp:sp>
    <dsp:sp modelId="{BFE13031-1B0D-42A9-8767-46AADD9DB8B6}">
      <dsp:nvSpPr>
        <dsp:cNvPr id="0" name=""/>
        <dsp:cNvSpPr/>
      </dsp:nvSpPr>
      <dsp:spPr>
        <a:xfrm rot="19457599">
          <a:off x="1491109" y="1140271"/>
          <a:ext cx="769709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769709" y="21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56721" y="1142847"/>
        <a:ext cx="38485" cy="38485"/>
      </dsp:txXfrm>
    </dsp:sp>
    <dsp:sp modelId="{99618C85-C05D-4881-8FD4-364382241DBF}">
      <dsp:nvSpPr>
        <dsp:cNvPr id="0" name=""/>
        <dsp:cNvSpPr/>
      </dsp:nvSpPr>
      <dsp:spPr>
        <a:xfrm>
          <a:off x="2188472" y="546840"/>
          <a:ext cx="1562540" cy="781270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GPS</a:t>
          </a:r>
        </a:p>
      </dsp:txBody>
      <dsp:txXfrm>
        <a:off x="2211355" y="569723"/>
        <a:ext cx="1516774" cy="735504"/>
      </dsp:txXfrm>
    </dsp:sp>
    <dsp:sp modelId="{0766FE86-2A19-41D0-9CE6-52F6709A55E9}">
      <dsp:nvSpPr>
        <dsp:cNvPr id="0" name=""/>
        <dsp:cNvSpPr/>
      </dsp:nvSpPr>
      <dsp:spPr>
        <a:xfrm rot="2142401">
          <a:off x="1491109" y="1589502"/>
          <a:ext cx="769709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769709" y="218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56721" y="1592078"/>
        <a:ext cx="38485" cy="38485"/>
      </dsp:txXfrm>
    </dsp:sp>
    <dsp:sp modelId="{FF33F76C-E3CB-493A-B197-B95075A2EADC}">
      <dsp:nvSpPr>
        <dsp:cNvPr id="0" name=""/>
        <dsp:cNvSpPr/>
      </dsp:nvSpPr>
      <dsp:spPr>
        <a:xfrm>
          <a:off x="2188472" y="1445301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GPS-Degraded</a:t>
          </a:r>
          <a:endParaRPr lang="en-US" sz="2600" kern="1200" dirty="0"/>
        </a:p>
      </dsp:txBody>
      <dsp:txXfrm>
        <a:off x="2211355" y="1468184"/>
        <a:ext cx="1516774" cy="735504"/>
      </dsp:txXfrm>
    </dsp:sp>
    <dsp:sp modelId="{C29A33F8-BCF8-49CC-9251-CF3F190144AA}">
      <dsp:nvSpPr>
        <dsp:cNvPr id="0" name=""/>
        <dsp:cNvSpPr/>
      </dsp:nvSpPr>
      <dsp:spPr>
        <a:xfrm>
          <a:off x="3751013" y="1814117"/>
          <a:ext cx="625016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625016" y="218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47896" y="1820310"/>
        <a:ext cx="31250" cy="31250"/>
      </dsp:txXfrm>
    </dsp:sp>
    <dsp:sp modelId="{11A98657-8D58-49E1-BDAB-520DFE5F53C0}">
      <dsp:nvSpPr>
        <dsp:cNvPr id="0" name=""/>
        <dsp:cNvSpPr/>
      </dsp:nvSpPr>
      <dsp:spPr>
        <a:xfrm>
          <a:off x="4376029" y="1445301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Alternate Sensors</a:t>
          </a:r>
        </a:p>
      </dsp:txBody>
      <dsp:txXfrm>
        <a:off x="4398912" y="1468184"/>
        <a:ext cx="1516774" cy="735504"/>
      </dsp:txXfrm>
    </dsp:sp>
    <dsp:sp modelId="{C6C4598D-2DAB-4F55-B007-C5D135377125}">
      <dsp:nvSpPr>
        <dsp:cNvPr id="0" name=""/>
        <dsp:cNvSpPr/>
      </dsp:nvSpPr>
      <dsp:spPr>
        <a:xfrm rot="19457599">
          <a:off x="5866223" y="1589502"/>
          <a:ext cx="769709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769709" y="218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31835" y="1592078"/>
        <a:ext cx="38485" cy="38485"/>
      </dsp:txXfrm>
    </dsp:sp>
    <dsp:sp modelId="{D9FEB722-3040-49CB-9084-1F02E60D2265}">
      <dsp:nvSpPr>
        <dsp:cNvPr id="0" name=""/>
        <dsp:cNvSpPr/>
      </dsp:nvSpPr>
      <dsp:spPr>
        <a:xfrm>
          <a:off x="6563586" y="996070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Visual</a:t>
          </a:r>
        </a:p>
      </dsp:txBody>
      <dsp:txXfrm>
        <a:off x="6586469" y="1018953"/>
        <a:ext cx="1516774" cy="735504"/>
      </dsp:txXfrm>
    </dsp:sp>
    <dsp:sp modelId="{004D99FE-D638-4F68-AF0E-1296542F79CE}">
      <dsp:nvSpPr>
        <dsp:cNvPr id="0" name=""/>
        <dsp:cNvSpPr/>
      </dsp:nvSpPr>
      <dsp:spPr>
        <a:xfrm rot="2142401">
          <a:off x="5866223" y="2038732"/>
          <a:ext cx="769709" cy="43637"/>
        </a:xfrm>
        <a:custGeom>
          <a:avLst/>
          <a:gdLst/>
          <a:ahLst/>
          <a:cxnLst/>
          <a:rect l="0" t="0" r="0" b="0"/>
          <a:pathLst>
            <a:path>
              <a:moveTo>
                <a:pt x="0" y="21818"/>
              </a:moveTo>
              <a:lnTo>
                <a:pt x="769709" y="2181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231835" y="2041308"/>
        <a:ext cx="38485" cy="38485"/>
      </dsp:txXfrm>
    </dsp:sp>
    <dsp:sp modelId="{597DF0D6-2066-498E-AC52-3C4483CD97EF}">
      <dsp:nvSpPr>
        <dsp:cNvPr id="0" name=""/>
        <dsp:cNvSpPr/>
      </dsp:nvSpPr>
      <dsp:spPr>
        <a:xfrm>
          <a:off x="6563586" y="1894531"/>
          <a:ext cx="1562540" cy="781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IMU</a:t>
          </a:r>
        </a:p>
      </dsp:txBody>
      <dsp:txXfrm>
        <a:off x="6586469" y="1917414"/>
        <a:ext cx="1516774" cy="735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F6049-1F0E-C24E-9F16-AD34A717C4AB}" type="datetimeFigureOut">
              <a:rPr lang="en-US" smtClean="0"/>
              <a:pPr/>
              <a:t>10/31/16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7F908-2953-9447-BBE2-9FE107AE36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4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A594E-C988-244A-AD05-C5F9D80DE3CE}" type="datetimeFigureOut">
              <a:rPr lang="en-US" smtClean="0"/>
              <a:pPr/>
              <a:t>10/31/16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0E17C-DB63-BE4E-A78F-B3CBCCB35D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348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Cbir</a:t>
            </a:r>
            <a:r>
              <a:rPr lang="en-US" dirty="0"/>
              <a:t> </a:t>
            </a:r>
            <a:r>
              <a:rPr lang="en-US" dirty="0" err="1"/>
              <a:t>reqiures</a:t>
            </a:r>
            <a:r>
              <a:rPr lang="en-US" baseline="0" dirty="0"/>
              <a:t> high </a:t>
            </a:r>
            <a:r>
              <a:rPr lang="en-US" baseline="0" dirty="0" err="1"/>
              <a:t>comm</a:t>
            </a:r>
            <a:r>
              <a:rPr lang="en-US" baseline="0" dirty="0"/>
              <a:t>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66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32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7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Video of Matching</a:t>
            </a:r>
            <a:r>
              <a:rPr lang="en-US" baseline="0" dirty="0"/>
              <a:t> Sample 1 from Columbus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38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72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07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81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</a:t>
            </a:r>
            <a:r>
              <a:rPr lang="en-US" baseline="0" dirty="0"/>
              <a:t> position. Mobile platform refers to hand held camera on automobile, UAV, boats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Current focus on ‘road network’ layer using public domain databases like ‘</a:t>
            </a:r>
            <a:r>
              <a:rPr lang="en-US" sz="1200" i="1" dirty="0"/>
              <a:t>Open Street Map</a:t>
            </a:r>
            <a:r>
              <a:rPr lang="en-US" sz="1200" dirty="0"/>
              <a:t>’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23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48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2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93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1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0E17C-DB63-BE4E-A78F-B3CBCCB35D1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 useBgFill="1">
        <p:nvSpPr>
          <p:cNvPr id="5" name="Rounded Rectangle 4"/>
          <p:cNvSpPr/>
          <p:nvPr/>
        </p:nvSpPr>
        <p:spPr>
          <a:xfrm>
            <a:off x="73175" y="76895"/>
            <a:ext cx="10013652" cy="7436445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453" y="1609824"/>
            <a:ext cx="10024815" cy="1697881"/>
          </a:xfrm>
          <a:prstGeom prst="rect">
            <a:avLst/>
          </a:prstGeom>
          <a:solidFill>
            <a:srgbClr val="C6242A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453" y="1551534"/>
            <a:ext cx="10024815" cy="13394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453" y="3307705"/>
            <a:ext cx="10024815" cy="12278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32510" y="3556000"/>
            <a:ext cx="8925648" cy="1778000"/>
          </a:xfrm>
        </p:spPr>
        <p:txBody>
          <a:bodyPr/>
          <a:lstStyle>
            <a:lvl1pPr marL="0" indent="0" algn="ctr">
              <a:buNone/>
              <a:defRPr sz="2900">
                <a:solidFill>
                  <a:schemeClr val="tx2"/>
                </a:solidFill>
              </a:defRPr>
            </a:lvl1pPr>
            <a:lvl2pPr marL="507960" indent="0" algn="ctr">
              <a:buNone/>
            </a:lvl2pPr>
            <a:lvl3pPr marL="1015919" indent="0" algn="ctr">
              <a:buNone/>
            </a:lvl3pPr>
            <a:lvl4pPr marL="1523879" indent="0" algn="ctr">
              <a:buNone/>
            </a:lvl4pPr>
            <a:lvl5pPr marL="2031838" indent="0" algn="ctr">
              <a:buNone/>
            </a:lvl5pPr>
            <a:lvl6pPr marL="2539798" indent="0" algn="ctr">
              <a:buNone/>
            </a:lvl6pPr>
            <a:lvl7pPr marL="3047757" indent="0" algn="ctr">
              <a:buNone/>
            </a:lvl7pPr>
            <a:lvl8pPr marL="3555717" indent="0" algn="ctr">
              <a:buNone/>
            </a:lvl8pPr>
            <a:lvl9pPr marL="4063677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84079" y="1673256"/>
            <a:ext cx="9591842" cy="1633361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1" name="Group 20"/>
          <p:cNvGrpSpPr/>
          <p:nvPr userDrawn="1"/>
        </p:nvGrpSpPr>
        <p:grpSpPr>
          <a:xfrm>
            <a:off x="395075" y="6766123"/>
            <a:ext cx="3402218" cy="661720"/>
            <a:chOff x="347450" y="5613598"/>
            <a:chExt cx="3402218" cy="661720"/>
          </a:xfrm>
        </p:grpSpPr>
        <p:grpSp>
          <p:nvGrpSpPr>
            <p:cNvPr id="15" name="Group 14"/>
            <p:cNvGrpSpPr/>
            <p:nvPr/>
          </p:nvGrpSpPr>
          <p:grpSpPr>
            <a:xfrm>
              <a:off x="347450" y="5660508"/>
              <a:ext cx="302400" cy="603389"/>
              <a:chOff x="771125" y="5662636"/>
              <a:chExt cx="304800" cy="618967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125" y="5662636"/>
                <a:ext cx="304800" cy="2477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9" name="Picture 18" descr="http://www.clker.com/cliparts/v/L/X/2/L/Y/web-logo-md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649" y="5979856"/>
                <a:ext cx="301752" cy="301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Rectangle 19"/>
            <p:cNvSpPr/>
            <p:nvPr userDrawn="1"/>
          </p:nvSpPr>
          <p:spPr>
            <a:xfrm>
              <a:off x="686852" y="5613598"/>
              <a:ext cx="3062816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spcBef>
                  <a:spcPts val="600"/>
                </a:spcBef>
                <a:buClr>
                  <a:srgbClr val="D34817"/>
                </a:buClr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@</a:t>
              </a: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osupcv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l">
                <a:spcBef>
                  <a:spcPts val="600"/>
                </a:spcBef>
                <a:buClr>
                  <a:srgbClr val="D34817"/>
                </a:buClr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http://pcvlab.engineering.osu.edu 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76" y="0"/>
            <a:ext cx="914324" cy="914324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05157"/>
            <a:ext cx="2235200" cy="65016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1" y="305156"/>
            <a:ext cx="6180666" cy="65016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8636000" cy="50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 useBgFill="1">
        <p:nvSpPr>
          <p:cNvPr id="5" name="Rounded Rectangle 4"/>
          <p:cNvSpPr/>
          <p:nvPr/>
        </p:nvSpPr>
        <p:spPr>
          <a:xfrm>
            <a:off x="72570" y="77507"/>
            <a:ext cx="10014858" cy="7435779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76895" y="2640460"/>
            <a:ext cx="10014893" cy="101699"/>
          </a:xfrm>
          <a:prstGeom prst="rect">
            <a:avLst/>
          </a:prstGeom>
          <a:solidFill>
            <a:srgbClr val="C6242A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895" y="2602012"/>
            <a:ext cx="10014893" cy="508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55" y="2743398"/>
            <a:ext cx="10016133" cy="5085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pic>
        <p:nvPicPr>
          <p:cNvPr id="9" name="Picture 18" descr="TOSU_WHITE_200.pdf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8799" y="1241"/>
            <a:ext cx="648642" cy="6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9" descr="pcvlogo-gray.bmp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1"/>
            <a:ext cx="648643" cy="64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570" y="1058335"/>
            <a:ext cx="8636000" cy="1513416"/>
          </a:xfrm>
        </p:spPr>
        <p:txBody>
          <a:bodyPr/>
          <a:lstStyle>
            <a:lvl1pPr algn="l">
              <a:buNone/>
              <a:defRPr sz="4500" b="0" cap="none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570" y="2831042"/>
            <a:ext cx="8636000" cy="1486958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496" y="7005321"/>
            <a:ext cx="2750840" cy="5283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9248" y="7026405"/>
            <a:ext cx="3745508" cy="5072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2472" y="6898184"/>
            <a:ext cx="508496" cy="508496"/>
          </a:xfrm>
        </p:spPr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4165600" cy="50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482166" y="1608666"/>
            <a:ext cx="4165600" cy="50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03389"/>
            <a:ext cx="8636000" cy="127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1608668"/>
            <a:ext cx="4148666" cy="846666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503334" y="1608668"/>
            <a:ext cx="4148666" cy="846666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7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16001" y="2497666"/>
            <a:ext cx="4148666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503334" y="2497666"/>
            <a:ext cx="4148666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 useBgFill="1">
        <p:nvSpPr>
          <p:cNvPr id="6" name="Rounded Rectangle 5"/>
          <p:cNvSpPr/>
          <p:nvPr/>
        </p:nvSpPr>
        <p:spPr>
          <a:xfrm>
            <a:off x="70694" y="76895"/>
            <a:ext cx="10014892" cy="743768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03389"/>
            <a:ext cx="8636000" cy="1270000"/>
          </a:xfrm>
        </p:spPr>
        <p:txBody>
          <a:bodyPr/>
          <a:lstStyle>
            <a:lvl1pPr algn="l">
              <a:buNone/>
              <a:defRPr sz="45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16001" y="1778000"/>
            <a:ext cx="2116666" cy="4995334"/>
          </a:xfr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302000" y="1778000"/>
            <a:ext cx="6350000" cy="49953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75655" y="5204024"/>
            <a:ext cx="10007451" cy="10169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655" y="5166816"/>
            <a:ext cx="10007451" cy="508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655" y="5303242"/>
            <a:ext cx="10007451" cy="5457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45056"/>
            <a:ext cx="8128000" cy="580320"/>
          </a:xfrm>
        </p:spPr>
        <p:txBody>
          <a:bodyPr anchor="ctr">
            <a:noAutofit/>
          </a:bodyPr>
          <a:lstStyle>
            <a:lvl1pPr algn="l">
              <a:buNone/>
              <a:defRPr sz="31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0" y="6050916"/>
            <a:ext cx="8128000" cy="7620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496" y="7017895"/>
            <a:ext cx="2750840" cy="5283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2012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15752" y="7038979"/>
            <a:ext cx="3535908" cy="5072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Photogrammetric Computer Vision Lab.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2472" y="6898184"/>
            <a:ext cx="508496" cy="508496"/>
          </a:xfrm>
        </p:spPr>
        <p:txBody>
          <a:bodyPr/>
          <a:lstStyle>
            <a:lvl1pPr>
              <a:defRPr/>
            </a:lvl1pPr>
          </a:lstStyle>
          <a:p>
            <a:fld id="{ACB6E9D0-F88B-4B4B-BC05-E0260534659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0160000" cy="7620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70694" y="76895"/>
            <a:ext cx="10014892" cy="743768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2" tIns="50796" rIns="101592" bIns="50796" anchor="ctr"/>
          <a:lstStyle/>
          <a:p>
            <a:pPr>
              <a:defRPr/>
            </a:pPr>
            <a:endParaRPr lang="en-US" dirty="0">
              <a:sym typeface="Gill Sans" pitchFamily="-108" charset="0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1015752" y="228600"/>
            <a:ext cx="8826748" cy="1191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1015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1015752" y="1420395"/>
            <a:ext cx="8826748" cy="5268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507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858496" y="7017895"/>
            <a:ext cx="2750840" cy="528340"/>
          </a:xfrm>
          <a:prstGeom prst="rect">
            <a:avLst/>
          </a:prstGeom>
        </p:spPr>
        <p:txBody>
          <a:bodyPr lIns="101592" tIns="50796" rIns="101592" bIns="50796" anchor="b" anchorCtr="0"/>
          <a:lstStyle>
            <a:lvl1pPr algn="r" eaLnBrk="1" latinLnBrk="0" hangingPunct="1">
              <a:defRPr kumimoji="0" sz="1200" smtClean="0">
                <a:solidFill>
                  <a:schemeClr val="tx2"/>
                </a:solidFill>
                <a:latin typeface="Tahoma"/>
                <a:ea typeface="ヒラギノ角ゴ ProN W3" pitchFamily="-108" charset="-128"/>
                <a:cs typeface="Tahoma"/>
                <a:sym typeface="Gill Sans" pitchFamily="-108" charset="0"/>
              </a:defRPr>
            </a:lvl1pPr>
          </a:lstStyle>
          <a:p>
            <a:pPr>
              <a:defRPr/>
            </a:pPr>
            <a:r>
              <a:rPr lang="en-US"/>
              <a:t>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015753" y="7038979"/>
            <a:ext cx="3409404" cy="507256"/>
          </a:xfrm>
          <a:prstGeom prst="rect">
            <a:avLst/>
          </a:prstGeom>
        </p:spPr>
        <p:txBody>
          <a:bodyPr lIns="101592" tIns="50796" rIns="101592" bIns="50796" anchor="b" anchorCtr="0"/>
          <a:lstStyle>
            <a:lvl1pPr algn="l" eaLnBrk="1" latinLnBrk="0" hangingPunct="1">
              <a:tabLst>
                <a:tab pos="2088278" algn="l"/>
              </a:tabLst>
              <a:defRPr kumimoji="0" sz="1200" smtClean="0">
                <a:solidFill>
                  <a:schemeClr val="tx2"/>
                </a:solidFill>
                <a:latin typeface="Tahoma"/>
                <a:ea typeface="ヒラギノ角ゴ ProN W3" pitchFamily="-108" charset="-128"/>
                <a:cs typeface="Tahoma"/>
                <a:sym typeface="Gill Sans" pitchFamily="-108" charset="0"/>
              </a:defRPr>
            </a:lvl1pPr>
          </a:lstStyle>
          <a:p>
            <a:pPr>
              <a:defRPr/>
            </a:pPr>
            <a:r>
              <a:rPr lang="en-US"/>
              <a:t>Photogrammetric Computer Vision Lab. 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62472" y="6900664"/>
            <a:ext cx="508496" cy="50725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600" smtClean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 pitchFamily="-108" charset="0"/>
              </a:defRPr>
            </a:lvl1pPr>
          </a:lstStyle>
          <a:p>
            <a:pPr>
              <a:defRPr/>
            </a:pPr>
            <a:fld id="{2A922CDD-43A4-B643-AA71-B6015BD055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Picture 9" descr="TOSU_WHITE_200.pdf"/>
          <p:cNvPicPr>
            <a:picLocks noChangeAspect="1"/>
          </p:cNvPicPr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74283" y="1241"/>
            <a:ext cx="593157" cy="59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85" y="0"/>
            <a:ext cx="596999" cy="596999"/>
          </a:xfrm>
          <a:prstGeom prst="rect">
            <a:avLst/>
          </a:prstGeom>
          <a:solidFill>
            <a:schemeClr val="bg1"/>
          </a:solid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marL="0" algn="l" rtl="0" eaLnBrk="1" fontAlgn="base" hangingPunct="1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effectLst/>
          <a:latin typeface="Tahoma"/>
          <a:ea typeface="ＭＳ Ｐゴシック" pitchFamily="34" charset="-128"/>
          <a:cs typeface="Tahom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5pPr>
      <a:lvl6pPr marL="357165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6pPr>
      <a:lvl7pPr marL="714329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7pPr>
      <a:lvl8pPr marL="1071494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8pPr>
      <a:lvl9pPr marL="1428659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Franklin Gothic Book" pitchFamily="34" charset="0"/>
          <a:ea typeface="ＭＳ Ｐゴシック" pitchFamily="34" charset="-128"/>
          <a:cs typeface="ＭＳ Ｐゴシック" pitchFamily="34" charset="-128"/>
        </a:defRPr>
      </a:lvl9pPr>
    </p:titleStyle>
    <p:bodyStyle>
      <a:lvl1pPr marL="303838" indent="-303838" algn="l" rtl="0" eaLnBrk="1" fontAlgn="base" hangingPunct="1">
        <a:spcBef>
          <a:spcPts val="644"/>
        </a:spcBef>
        <a:spcAft>
          <a:spcPct val="0"/>
        </a:spcAft>
        <a:buClr>
          <a:schemeClr val="accent1"/>
        </a:buClr>
        <a:buSzPct val="85000"/>
        <a:buFont typeface="Wingdings 2" pitchFamily="34" charset="2"/>
        <a:buChar char=""/>
        <a:defRPr sz="3200" kern="1200">
          <a:solidFill>
            <a:schemeClr val="tx1"/>
          </a:solidFill>
          <a:latin typeface="Times New Roman"/>
          <a:ea typeface="ＭＳ Ｐゴシック" pitchFamily="34" charset="-128"/>
          <a:cs typeface="Times New Roman"/>
        </a:defRPr>
      </a:lvl1pPr>
      <a:lvl2pPr marL="608916" indent="-252992" algn="l" rtl="0" eaLnBrk="1" fontAlgn="base" hangingPunct="1">
        <a:spcBef>
          <a:spcPts val="410"/>
        </a:spcBef>
        <a:spcAft>
          <a:spcPct val="0"/>
        </a:spcAft>
        <a:buClr>
          <a:schemeClr val="accent2"/>
        </a:buClr>
        <a:buSzPct val="85000"/>
        <a:buFont typeface="Wingdings 2" pitchFamily="34" charset="2"/>
        <a:buChar char=""/>
        <a:defRPr sz="2800" kern="1200">
          <a:solidFill>
            <a:schemeClr val="tx1">
              <a:lumMod val="50000"/>
              <a:lumOff val="50000"/>
            </a:schemeClr>
          </a:solidFill>
          <a:latin typeface="Times New Roman"/>
          <a:ea typeface="ＭＳ Ｐゴシック" pitchFamily="34" charset="-128"/>
          <a:cs typeface="Times New Roman"/>
        </a:defRPr>
      </a:lvl2pPr>
      <a:lvl3pPr marL="913995" indent="-252992" algn="l" rtl="0" eaLnBrk="1" fontAlgn="base" hangingPunct="1">
        <a:spcBef>
          <a:spcPts val="410"/>
        </a:spcBef>
        <a:spcAft>
          <a:spcPct val="0"/>
        </a:spcAft>
        <a:buClr>
          <a:srgbClr val="E6B1AB"/>
        </a:buClr>
        <a:buSzPct val="85000"/>
        <a:buFont typeface="Wingdings 2" pitchFamily="34" charset="2"/>
        <a:buChar char=""/>
        <a:defRPr sz="2400" kern="1200">
          <a:solidFill>
            <a:schemeClr val="tx1">
              <a:lumMod val="50000"/>
              <a:lumOff val="50000"/>
            </a:schemeClr>
          </a:solidFill>
          <a:latin typeface="Times New Roman"/>
          <a:ea typeface="ＭＳ Ｐゴシック" pitchFamily="34" charset="-128"/>
          <a:cs typeface="Times New Roman"/>
        </a:defRPr>
      </a:lvl3pPr>
      <a:lvl4pPr marL="1219073" indent="-252992" algn="l" rtl="0" eaLnBrk="1" fontAlgn="base" hangingPunct="1">
        <a:spcBef>
          <a:spcPts val="410"/>
        </a:spcBef>
        <a:spcAft>
          <a:spcPct val="0"/>
        </a:spcAft>
        <a:buClr>
          <a:srgbClr val="A28E6A"/>
        </a:buClr>
        <a:buSzPct val="80000"/>
        <a:buFont typeface="Wingdings 2" pitchFamily="34" charset="2"/>
        <a:buChar char=""/>
        <a:defRPr sz="2400" kern="1200">
          <a:solidFill>
            <a:schemeClr val="tx1">
              <a:lumMod val="50000"/>
              <a:lumOff val="50000"/>
            </a:schemeClr>
          </a:solidFill>
          <a:latin typeface="Times New Roman"/>
          <a:ea typeface="ＭＳ Ｐゴシック" pitchFamily="34" charset="-128"/>
          <a:cs typeface="Times New Roman"/>
        </a:defRPr>
      </a:lvl4pPr>
      <a:lvl5pPr marL="1522910" indent="-252992" algn="l" rtl="0" eaLnBrk="1" fontAlgn="base" hangingPunct="1">
        <a:spcBef>
          <a:spcPts val="410"/>
        </a:spcBef>
        <a:spcAft>
          <a:spcPct val="0"/>
        </a:spcAft>
        <a:buClr>
          <a:srgbClr val="A28E6A"/>
        </a:buClr>
        <a:buChar char="o"/>
        <a:defRPr sz="2400" kern="1200">
          <a:solidFill>
            <a:schemeClr val="tx1">
              <a:lumMod val="50000"/>
              <a:lumOff val="50000"/>
            </a:schemeClr>
          </a:solidFill>
          <a:latin typeface="Times New Roman"/>
          <a:ea typeface="ＭＳ Ｐゴシック" pitchFamily="34" charset="-128"/>
          <a:cs typeface="Times New Roman"/>
        </a:defRPr>
      </a:lvl5pPr>
      <a:lvl6pPr marL="1828654" indent="-253980" algn="l" rtl="0" eaLnBrk="1" latinLnBrk="0" hangingPunct="1">
        <a:spcBef>
          <a:spcPts val="411"/>
        </a:spcBef>
        <a:buClr>
          <a:schemeClr val="accent3"/>
        </a:buClr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33430" indent="-253980" algn="l" rtl="0" eaLnBrk="1" latinLnBrk="0" hangingPunct="1">
        <a:spcBef>
          <a:spcPts val="411"/>
        </a:spcBef>
        <a:buClr>
          <a:schemeClr val="accent2"/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206" indent="-253980" algn="l" rtl="0" eaLnBrk="1" latinLnBrk="0" hangingPunct="1">
        <a:spcBef>
          <a:spcPts val="411"/>
        </a:spcBef>
        <a:buClr>
          <a:schemeClr val="accent1">
            <a:tint val="60000"/>
          </a:schemeClr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81" indent="-253980" algn="l" rtl="0" eaLnBrk="1" latinLnBrk="0" hangingPunct="1">
        <a:spcBef>
          <a:spcPts val="411"/>
        </a:spcBef>
        <a:buClr>
          <a:schemeClr val="accent2">
            <a:tint val="60000"/>
          </a:schemeClr>
        </a:buClr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8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83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79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7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71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6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4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4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4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50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jpg"/><Relationship Id="rId6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6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70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73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79.jpeg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jpg"/><Relationship Id="rId3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1"/>
          <p:cNvSpPr txBox="1">
            <a:spLocks/>
          </p:cNvSpPr>
          <p:nvPr/>
        </p:nvSpPr>
        <p:spPr bwMode="auto">
          <a:xfrm>
            <a:off x="1008866" y="3828217"/>
            <a:ext cx="3524548" cy="554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50796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644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34" charset="2"/>
              <a:buNone/>
              <a:defRPr sz="2900" kern="1200">
                <a:solidFill>
                  <a:schemeClr val="tx2"/>
                </a:solidFill>
                <a:latin typeface="Times New Roman"/>
                <a:ea typeface="ＭＳ Ｐゴシック" pitchFamily="34" charset="-128"/>
                <a:cs typeface="Times New Roman"/>
              </a:defRPr>
            </a:lvl1pPr>
            <a:lvl2pPr marL="507960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34" charset="2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2pPr>
            <a:lvl3pPr marL="101591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3pPr>
            <a:lvl4pPr marL="152387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4pPr>
            <a:lvl5pPr marL="2031838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5pPr>
            <a:lvl6pPr marL="2539798" indent="0" algn="ctr" rtl="0" eaLnBrk="1" latinLnBrk="0" hangingPunct="1">
              <a:spcBef>
                <a:spcPts val="411"/>
              </a:spcBef>
              <a:buClr>
                <a:schemeClr val="accent3"/>
              </a:buClr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47757" indent="0" algn="ctr" rtl="0" eaLnBrk="1" latinLnBrk="0" hangingPunct="1">
              <a:spcBef>
                <a:spcPts val="411"/>
              </a:spcBef>
              <a:buClr>
                <a:schemeClr val="accent2"/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55717" indent="0" algn="ctr" rtl="0" eaLnBrk="1" latinLnBrk="0" hangingPunct="1">
              <a:spcBef>
                <a:spcPts val="411"/>
              </a:spcBef>
              <a:buClr>
                <a:schemeClr val="accent1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63677" indent="0" algn="ctr" rtl="0" eaLnBrk="1" latinLnBrk="0" hangingPunct="1">
              <a:spcBef>
                <a:spcPts val="411"/>
              </a:spcBef>
              <a:buClr>
                <a:schemeClr val="accent2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Ashish Gupta  </a:t>
            </a:r>
            <a:r>
              <a:rPr lang="en-US" sz="3200" dirty="0">
                <a:solidFill>
                  <a:schemeClr val="tx1"/>
                </a:solidFill>
              </a:rPr>
              <a:t>                        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Subtitle 1"/>
          <p:cNvSpPr txBox="1">
            <a:spLocks/>
          </p:cNvSpPr>
          <p:nvPr/>
        </p:nvSpPr>
        <p:spPr bwMode="auto">
          <a:xfrm>
            <a:off x="5738920" y="3828217"/>
            <a:ext cx="2971631" cy="570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50796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644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34" charset="2"/>
              <a:buNone/>
              <a:defRPr sz="2900" kern="1200">
                <a:solidFill>
                  <a:schemeClr val="tx2"/>
                </a:solidFill>
                <a:latin typeface="Times New Roman"/>
                <a:ea typeface="ＭＳ Ｐゴシック" pitchFamily="34" charset="-128"/>
                <a:cs typeface="Times New Roman"/>
              </a:defRPr>
            </a:lvl1pPr>
            <a:lvl2pPr marL="507960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34" charset="2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2pPr>
            <a:lvl3pPr marL="101591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3pPr>
            <a:lvl4pPr marL="152387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4pPr>
            <a:lvl5pPr marL="2031838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5pPr>
            <a:lvl6pPr marL="2539798" indent="0" algn="ctr" rtl="0" eaLnBrk="1" latinLnBrk="0" hangingPunct="1">
              <a:spcBef>
                <a:spcPts val="411"/>
              </a:spcBef>
              <a:buClr>
                <a:schemeClr val="accent3"/>
              </a:buClr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47757" indent="0" algn="ctr" rtl="0" eaLnBrk="1" latinLnBrk="0" hangingPunct="1">
              <a:spcBef>
                <a:spcPts val="411"/>
              </a:spcBef>
              <a:buClr>
                <a:schemeClr val="accent2"/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55717" indent="0" algn="ctr" rtl="0" eaLnBrk="1" latinLnBrk="0" hangingPunct="1">
              <a:spcBef>
                <a:spcPts val="411"/>
              </a:spcBef>
              <a:buClr>
                <a:schemeClr val="accent1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63677" indent="0" algn="ctr" rtl="0" eaLnBrk="1" latinLnBrk="0" hangingPunct="1">
              <a:spcBef>
                <a:spcPts val="411"/>
              </a:spcBef>
              <a:buClr>
                <a:schemeClr val="accent2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Alper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Yilmaz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Subtitle 1"/>
          <p:cNvSpPr txBox="1">
            <a:spLocks/>
          </p:cNvSpPr>
          <p:nvPr/>
        </p:nvSpPr>
        <p:spPr bwMode="auto">
          <a:xfrm>
            <a:off x="2065240" y="343869"/>
            <a:ext cx="5769429" cy="99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50796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ts val="644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34" charset="2"/>
              <a:buNone/>
              <a:defRPr sz="2900" kern="1200">
                <a:solidFill>
                  <a:schemeClr val="tx2"/>
                </a:solidFill>
                <a:latin typeface="Times New Roman"/>
                <a:ea typeface="ＭＳ Ｐゴシック" pitchFamily="34" charset="-128"/>
                <a:cs typeface="Times New Roman"/>
              </a:defRPr>
            </a:lvl1pPr>
            <a:lvl2pPr marL="507960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34" charset="2"/>
              <a:buNone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2pPr>
            <a:lvl3pPr marL="101591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3pPr>
            <a:lvl4pPr marL="1523879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34" charset="2"/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4pPr>
            <a:lvl5pPr marL="2031838" indent="0" algn="ctr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None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5pPr>
            <a:lvl6pPr marL="2539798" indent="0" algn="ctr" rtl="0" eaLnBrk="1" latinLnBrk="0" hangingPunct="1">
              <a:spcBef>
                <a:spcPts val="411"/>
              </a:spcBef>
              <a:buClr>
                <a:schemeClr val="accent3"/>
              </a:buClr>
              <a:buNone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47757" indent="0" algn="ctr" rtl="0" eaLnBrk="1" latinLnBrk="0" hangingPunct="1">
              <a:spcBef>
                <a:spcPts val="411"/>
              </a:spcBef>
              <a:buClr>
                <a:schemeClr val="accent2"/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55717" indent="0" algn="ctr" rtl="0" eaLnBrk="1" latinLnBrk="0" hangingPunct="1">
              <a:spcBef>
                <a:spcPts val="411"/>
              </a:spcBef>
              <a:buClr>
                <a:schemeClr val="accent1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63677" indent="0" algn="ctr" rtl="0" eaLnBrk="1" latinLnBrk="0" hangingPunct="1">
              <a:spcBef>
                <a:spcPts val="411"/>
              </a:spcBef>
              <a:buClr>
                <a:schemeClr val="accent2">
                  <a:tint val="60000"/>
                </a:schemeClr>
              </a:buClr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chemeClr val="tx1"/>
                </a:solidFill>
              </a:rPr>
              <a:t>Indoor Spatia</a:t>
            </a:r>
            <a:r>
              <a:rPr lang="en-US" sz="2000" i="1" dirty="0" smtClean="0">
                <a:solidFill>
                  <a:schemeClr val="tx1"/>
                </a:solidFill>
              </a:rPr>
              <a:t>l Awareness 2016</a:t>
            </a:r>
            <a:endParaRPr lang="en-US" sz="2000" i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i="1" dirty="0" smtClean="0">
                <a:solidFill>
                  <a:schemeClr val="tx1"/>
                </a:solidFill>
              </a:rPr>
              <a:t>October 31, 2016</a:t>
            </a:r>
            <a:endParaRPr lang="en-US" sz="2000" i="1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240" y="4563469"/>
            <a:ext cx="1411800" cy="1764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27" y="4563470"/>
            <a:ext cx="1557417" cy="1764751"/>
          </a:xfrm>
          <a:prstGeom prst="rect">
            <a:avLst/>
          </a:prstGeom>
        </p:spPr>
      </p:pic>
      <p:sp>
        <p:nvSpPr>
          <p:cNvPr id="11" name="Title 2"/>
          <p:cNvSpPr txBox="1">
            <a:spLocks/>
          </p:cNvSpPr>
          <p:nvPr/>
        </p:nvSpPr>
        <p:spPr bwMode="auto">
          <a:xfrm>
            <a:off x="325643" y="1766104"/>
            <a:ext cx="9591842" cy="163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592" tIns="50796" rIns="101592" bIns="101592" numCol="1" anchor="ctr" anchorCtr="0" compatLnSpc="1">
            <a:prstTxWarp prst="textNoShape">
              <a:avLst/>
            </a:prstTxWarp>
          </a:bodyPr>
          <a:lstStyle>
            <a:lvl1pPr marL="0" algn="ctr" rtl="0" eaLnBrk="1" fontAlgn="base" hangingPunct="1">
              <a:spcBef>
                <a:spcPct val="0"/>
              </a:spcBef>
              <a:spcAft>
                <a:spcPct val="0"/>
              </a:spcAft>
              <a:defRPr lang="en-US" sz="4200" kern="1200" dirty="0">
                <a:solidFill>
                  <a:srgbClr val="FFFFFF"/>
                </a:solidFill>
                <a:effectLst/>
                <a:latin typeface="Tahoma"/>
                <a:ea typeface="ＭＳ Ｐゴシック" pitchFamily="34" charset="-128"/>
                <a:cs typeface="Tahom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tx2"/>
                </a:solidFill>
                <a:latin typeface="Franklin Gothic Book" pitchFamily="34" charset="0"/>
                <a:ea typeface="ＭＳ Ｐゴシック" pitchFamily="34" charset="-128"/>
                <a:cs typeface="ＭＳ Ｐゴシック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tx2"/>
                </a:solidFill>
                <a:latin typeface="Franklin Gothic Book" pitchFamily="34" charset="0"/>
                <a:ea typeface="ＭＳ Ｐゴシック" pitchFamily="34" charset="-128"/>
                <a:cs typeface="ＭＳ Ｐゴシック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tx2"/>
                </a:solidFill>
                <a:latin typeface="Franklin Gothic Book" pitchFamily="34" charset="0"/>
                <a:ea typeface="ＭＳ Ｐゴシック" pitchFamily="34" charset="-128"/>
                <a:cs typeface="ＭＳ Ｐゴシック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tx2"/>
                </a:solidFill>
                <a:latin typeface="Franklin Gothic Book" pitchFamily="34" charset="0"/>
                <a:ea typeface="ＭＳ Ｐゴシック" pitchFamily="34" charset="-128"/>
                <a:cs typeface="ＭＳ Ｐゴシック" pitchFamily="34" charset="-128"/>
              </a:defRPr>
            </a:lvl5pPr>
            <a:lvl6pPr marL="357165" algn="l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tx2"/>
                </a:solidFill>
                <a:latin typeface="Franklin Gothic Book" pitchFamily="34" charset="0"/>
                <a:ea typeface="ＭＳ Ｐゴシック" pitchFamily="34" charset="-128"/>
                <a:cs typeface="ＭＳ Ｐゴシック" pitchFamily="34" charset="-128"/>
              </a:defRPr>
            </a:lvl6pPr>
            <a:lvl7pPr marL="714329" algn="l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tx2"/>
                </a:solidFill>
                <a:latin typeface="Franklin Gothic Book" pitchFamily="34" charset="0"/>
                <a:ea typeface="ＭＳ Ｐゴシック" pitchFamily="34" charset="-128"/>
                <a:cs typeface="ＭＳ Ｐゴシック" pitchFamily="34" charset="-128"/>
              </a:defRPr>
            </a:lvl7pPr>
            <a:lvl8pPr marL="1071494" algn="l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tx2"/>
                </a:solidFill>
                <a:latin typeface="Franklin Gothic Book" pitchFamily="34" charset="0"/>
                <a:ea typeface="ＭＳ Ｐゴシック" pitchFamily="34" charset="-128"/>
                <a:cs typeface="ＭＳ Ｐゴシック" pitchFamily="34" charset="-128"/>
              </a:defRPr>
            </a:lvl8pPr>
            <a:lvl9pPr marL="1428659" algn="l" rtl="0" eaLnBrk="1" fontAlgn="base" hangingPunct="1">
              <a:spcBef>
                <a:spcPct val="0"/>
              </a:spcBef>
              <a:spcAft>
                <a:spcPct val="0"/>
              </a:spcAft>
              <a:defRPr sz="4500">
                <a:solidFill>
                  <a:schemeClr val="tx2"/>
                </a:solidFill>
                <a:latin typeface="Franklin Gothic Book" pitchFamily="34" charset="0"/>
                <a:ea typeface="ＭＳ Ｐゴシック" pitchFamily="34" charset="-128"/>
                <a:cs typeface="ＭＳ Ｐゴシック" pitchFamily="34" charset="-128"/>
              </a:defRPr>
            </a:lvl9pPr>
          </a:lstStyle>
          <a:p>
            <a:r>
              <a:rPr lang="en-US" smtClean="0"/>
              <a:t>Ubiquitous Real-time Geo-Spatial Localization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Outdoor &amp; Indoor : GPS + 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8697" y="1608964"/>
            <a:ext cx="7994381" cy="4968817"/>
          </a:xfrm>
        </p:spPr>
      </p:pic>
    </p:spTree>
    <p:extLst>
      <p:ext uri="{BB962C8B-B14F-4D97-AF65-F5344CB8AC3E}">
        <p14:creationId xmlns:p14="http://schemas.microsoft.com/office/powerpoint/2010/main" val="177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8" y="1614358"/>
            <a:ext cx="9053449" cy="5188223"/>
          </a:xfrm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79" y="533400"/>
            <a:ext cx="5731412" cy="1191795"/>
          </a:xfrm>
        </p:spPr>
        <p:txBody>
          <a:bodyPr/>
          <a:lstStyle/>
          <a:p>
            <a:r>
              <a:rPr lang="en-US" smtClean="0"/>
              <a:t>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199" y="339437"/>
            <a:ext cx="4733884" cy="1191795"/>
          </a:xfrm>
        </p:spPr>
        <p:txBody>
          <a:bodyPr/>
          <a:lstStyle/>
          <a:p>
            <a:r>
              <a:rPr lang="en-US" smtClean="0"/>
              <a:t>Scale &amp; Accuracy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63" y="2476153"/>
            <a:ext cx="4928578" cy="3493410"/>
          </a:xfrm>
        </p:spPr>
      </p:pic>
      <p:sp>
        <p:nvSpPr>
          <p:cNvPr id="6" name="Right Arrow 5"/>
          <p:cNvSpPr/>
          <p:nvPr/>
        </p:nvSpPr>
        <p:spPr>
          <a:xfrm rot="1632172">
            <a:off x="5429273" y="2166238"/>
            <a:ext cx="601621" cy="508132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668" dirty="0"/>
          </a:p>
        </p:txBody>
      </p:sp>
    </p:spTree>
    <p:extLst>
      <p:ext uri="{BB962C8B-B14F-4D97-AF65-F5344CB8AC3E}">
        <p14:creationId xmlns:p14="http://schemas.microsoft.com/office/powerpoint/2010/main" val="79484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GPS, No IPS 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82761" y="1339388"/>
            <a:ext cx="7408607" cy="5698927"/>
          </a:xfrm>
        </p:spPr>
      </p:pic>
      <p:sp>
        <p:nvSpPr>
          <p:cNvPr id="8" name="TextBox 7"/>
          <p:cNvSpPr txBox="1"/>
          <p:nvPr/>
        </p:nvSpPr>
        <p:spPr>
          <a:xfrm>
            <a:off x="670968" y="3229895"/>
            <a:ext cx="2866104" cy="28623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400" dirty="0"/>
              <a:t>Satellite signals unavailable</a:t>
            </a: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sz="2400" dirty="0"/>
              <a:t>Wireless transmitters uninstalled</a:t>
            </a:r>
          </a:p>
        </p:txBody>
      </p:sp>
    </p:spTree>
    <p:extLst>
      <p:ext uri="{BB962C8B-B14F-4D97-AF65-F5344CB8AC3E}">
        <p14:creationId xmlns:p14="http://schemas.microsoft.com/office/powerpoint/2010/main" val="191266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752" y="228601"/>
            <a:ext cx="8826748" cy="982362"/>
          </a:xfrm>
        </p:spPr>
        <p:txBody>
          <a:bodyPr/>
          <a:lstStyle/>
          <a:p>
            <a:r>
              <a:rPr lang="en-US" dirty="0" smtClean="0"/>
              <a:t>Alternate S.O.T.A.: </a:t>
            </a:r>
            <a:r>
              <a:rPr lang="en-US" dirty="0"/>
              <a:t>Image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52" y="1392494"/>
            <a:ext cx="7839916" cy="40767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5752" y="5650782"/>
            <a:ext cx="80664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Recognize geo-tagged landmarks in an image to infer geo-location of query </a:t>
            </a:r>
            <a:r>
              <a:rPr lang="en-US" smtClean="0"/>
              <a:t>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93" y="1070786"/>
            <a:ext cx="6302878" cy="3277497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tile tx="0" ty="0" sx="100000" sy="100000" flip="none" algn="tl"/>
          </a:blip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15752" y="228601"/>
            <a:ext cx="8826748" cy="982362"/>
          </a:xfrm>
        </p:spPr>
        <p:txBody>
          <a:bodyPr/>
          <a:lstStyle/>
          <a:p>
            <a:r>
              <a:rPr lang="en-US" dirty="0" smtClean="0"/>
              <a:t>Issues with geo-tagged </a:t>
            </a:r>
            <a:r>
              <a:rPr lang="en-US" dirty="0" err="1" smtClean="0"/>
              <a:t>retreival</a:t>
            </a:r>
            <a:endParaRPr lang="en-US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62472" y="6900664"/>
            <a:ext cx="508496" cy="50725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defPPr>
              <a:defRPr lang="en-US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6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 pitchFamily="-108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defRPr>
            </a:lvl9pPr>
          </a:lstStyle>
          <a:p>
            <a:fld id="{ACB6E9D0-F88B-4B4B-BC05-E02605346599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090686565"/>
              </p:ext>
            </p:extLst>
          </p:nvPr>
        </p:nvGraphicFramePr>
        <p:xfrm>
          <a:off x="2011379" y="3197930"/>
          <a:ext cx="6011905" cy="375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1760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284" y="396652"/>
            <a:ext cx="8060148" cy="957649"/>
          </a:xfrm>
        </p:spPr>
        <p:txBody>
          <a:bodyPr/>
          <a:lstStyle/>
          <a:p>
            <a:r>
              <a:rPr lang="en-US" dirty="0"/>
              <a:t>Our Design 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97280" y="1166477"/>
            <a:ext cx="8554720" cy="50921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Resource efficient processing</a:t>
            </a:r>
          </a:p>
          <a:p>
            <a:pPr lvl="1"/>
            <a:r>
              <a:rPr lang="en-US" dirty="0"/>
              <a:t>Mobile platforms</a:t>
            </a:r>
          </a:p>
          <a:p>
            <a:r>
              <a:rPr lang="en-US" dirty="0"/>
              <a:t>No data communication</a:t>
            </a:r>
          </a:p>
          <a:p>
            <a:pPr lvl="1"/>
            <a:r>
              <a:rPr lang="en-US" dirty="0"/>
              <a:t>Standalone mode</a:t>
            </a:r>
          </a:p>
          <a:p>
            <a:pPr lvl="1"/>
            <a:r>
              <a:rPr lang="en-US" dirty="0"/>
              <a:t>Offline GIS</a:t>
            </a:r>
          </a:p>
          <a:p>
            <a:r>
              <a:rPr lang="en-US" dirty="0"/>
              <a:t>Independent of spatial priors</a:t>
            </a:r>
          </a:p>
          <a:p>
            <a:pPr lvl="1"/>
            <a:r>
              <a:rPr lang="en-US" dirty="0"/>
              <a:t>Indoor/outdoor, urban/rural, county/country, etc.</a:t>
            </a:r>
          </a:p>
          <a:p>
            <a:r>
              <a:rPr lang="en-US" dirty="0"/>
              <a:t>Independent of map sparsity</a:t>
            </a:r>
          </a:p>
          <a:p>
            <a:pPr lvl="1"/>
            <a:r>
              <a:rPr lang="en-US" dirty="0"/>
              <a:t>Relies on map topology</a:t>
            </a:r>
          </a:p>
          <a:p>
            <a:r>
              <a:rPr lang="en-US" dirty="0"/>
              <a:t>Capable of exploiting GIS layers</a:t>
            </a:r>
          </a:p>
          <a:p>
            <a:pPr lvl="1"/>
            <a:r>
              <a:rPr lang="en-US" dirty="0"/>
              <a:t>Transport, hydrology, relief,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52" y="416872"/>
            <a:ext cx="8826748" cy="828690"/>
          </a:xfrm>
        </p:spPr>
        <p:txBody>
          <a:bodyPr/>
          <a:lstStyle/>
          <a:p>
            <a:r>
              <a:rPr lang="en-US" dirty="0" smtClean="0"/>
              <a:t>Localization </a:t>
            </a:r>
            <a:r>
              <a:rPr lang="en-US" dirty="0" smtClean="0">
                <a:sym typeface="Wingdings"/>
              </a:rPr>
              <a:t>  Navigation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7" y="1374589"/>
            <a:ext cx="2806083" cy="17403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7" y="4449258"/>
            <a:ext cx="3579863" cy="1529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01" y="4356140"/>
            <a:ext cx="3961490" cy="1716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0649" y="3156327"/>
            <a:ext cx="5921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Real-time Geo-Navigation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3354" y="5979114"/>
            <a:ext cx="4416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Location Awareness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0182" y="5979114"/>
            <a:ext cx="4359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Location Information</a:t>
            </a:r>
          </a:p>
        </p:txBody>
      </p:sp>
      <p:cxnSp>
        <p:nvCxnSpPr>
          <p:cNvPr id="14" name="Straight Arrow Connector 13"/>
          <p:cNvCxnSpPr>
            <a:stCxn id="7" idx="0"/>
            <a:endCxn id="10" idx="2"/>
          </p:cNvCxnSpPr>
          <p:nvPr/>
        </p:nvCxnSpPr>
        <p:spPr>
          <a:xfrm flipV="1">
            <a:off x="2775519" y="3741102"/>
            <a:ext cx="2285809" cy="708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</p:cNvCxnSpPr>
          <p:nvPr/>
        </p:nvCxnSpPr>
        <p:spPr>
          <a:xfrm flipH="1" flipV="1">
            <a:off x="5061327" y="3741102"/>
            <a:ext cx="2378719" cy="6150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20" y="1522353"/>
            <a:ext cx="3725251" cy="1176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2099" y="1952368"/>
            <a:ext cx="1388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8294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 &amp; </a:t>
            </a:r>
            <a:r>
              <a:rPr lang="en-US" dirty="0" smtClean="0"/>
              <a:t>Motion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29187" y="1786658"/>
            <a:ext cx="4165600" cy="312029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5245510" y="2150588"/>
            <a:ext cx="4522838" cy="30310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968" y="5240594"/>
            <a:ext cx="4387729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know where you are, you can decide where you are going.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5510" y="5240594"/>
            <a:ext cx="4680155" cy="15696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know where you are going, you can determine where you are</a:t>
            </a:r>
          </a:p>
        </p:txBody>
      </p:sp>
    </p:spTree>
    <p:extLst>
      <p:ext uri="{BB962C8B-B14F-4D97-AF65-F5344CB8AC3E}">
        <p14:creationId xmlns:p14="http://schemas.microsoft.com/office/powerpoint/2010/main" val="13061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87301" y="507427"/>
          <a:ext cx="8127043" cy="3222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591783" y="4078131"/>
            <a:ext cx="6754465" cy="3271074"/>
            <a:chOff x="531079" y="3851359"/>
            <a:chExt cx="6754465" cy="3271074"/>
          </a:xfrm>
        </p:grpSpPr>
        <p:grpSp>
          <p:nvGrpSpPr>
            <p:cNvPr id="7" name="Group 6"/>
            <p:cNvGrpSpPr/>
            <p:nvPr/>
          </p:nvGrpSpPr>
          <p:grpSpPr>
            <a:xfrm>
              <a:off x="531079" y="3851359"/>
              <a:ext cx="3378597" cy="3271074"/>
              <a:chOff x="23797" y="-3115578"/>
              <a:chExt cx="1746322" cy="4645419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23797" y="-3115578"/>
                <a:ext cx="1746322" cy="4645419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Rounded Rectangle 4"/>
              <p:cNvSpPr/>
              <p:nvPr/>
            </p:nvSpPr>
            <p:spPr>
              <a:xfrm>
                <a:off x="138571" y="700842"/>
                <a:ext cx="1516774" cy="7355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510" tIns="16510" rIns="16510" bIns="16510" numCol="1" spcCol="1270" anchor="ctr" anchorCtr="0">
                <a:noAutofit/>
              </a:bodyPr>
              <a:lstStyle/>
              <a:p>
                <a:pPr lvl="0" algn="ctr" defTabSz="11557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dirty="0"/>
                  <a:t>Geographic Information System</a:t>
                </a:r>
                <a:endParaRPr lang="en-US" sz="2600" kern="1200" dirty="0"/>
              </a:p>
            </p:txBody>
          </p:sp>
        </p:grpSp>
        <p:pic>
          <p:nvPicPr>
            <p:cNvPr id="1026" name="Picture 2" descr="C:\Users\Ashish\Dropbox\OSU\NGA2015\Presentation\gislayers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395" y="4142444"/>
              <a:ext cx="2089965" cy="216829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028303" y="3851359"/>
              <a:ext cx="3257241" cy="3271073"/>
              <a:chOff x="-18794" y="-3115578"/>
              <a:chExt cx="1559366" cy="4645419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-18794" y="-3115578"/>
                <a:ext cx="1559366" cy="4645419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ounded Rectangle 4"/>
              <p:cNvSpPr/>
              <p:nvPr/>
            </p:nvSpPr>
            <p:spPr>
              <a:xfrm>
                <a:off x="2502" y="648901"/>
                <a:ext cx="1516774" cy="7355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510" tIns="16510" rIns="16510" bIns="16510" numCol="1" spcCol="1270" anchor="ctr" anchorCtr="0">
                <a:noAutofit/>
              </a:bodyPr>
              <a:lstStyle/>
              <a:p>
                <a:pPr lvl="0" algn="ctr" defTabSz="11557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600" dirty="0"/>
                  <a:t>Building Information Model</a:t>
                </a:r>
                <a:endParaRPr lang="en-US" sz="2600" kern="1200" dirty="0"/>
              </a:p>
            </p:txBody>
          </p:sp>
        </p:grp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68" y="4142443"/>
              <a:ext cx="2708911" cy="21671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716641" y="405018"/>
            <a:ext cx="441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Dynamic Location Awareness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4028" y="3425109"/>
            <a:ext cx="435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Static Location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90527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Motivation </a:t>
            </a:r>
            <a:r>
              <a:rPr lang="en-US" dirty="0"/>
              <a:t>&amp; </a:t>
            </a:r>
            <a:r>
              <a:rPr lang="en-US" dirty="0" smtClean="0"/>
              <a:t>Design Philosophy</a:t>
            </a:r>
            <a:endParaRPr lang="en-US" dirty="0"/>
          </a:p>
          <a:p>
            <a:r>
              <a:rPr lang="en-US" dirty="0"/>
              <a:t>Input</a:t>
            </a:r>
          </a:p>
          <a:p>
            <a:pPr lvl="1"/>
            <a:r>
              <a:rPr lang="en-US" dirty="0" smtClean="0"/>
              <a:t>GIS, BIM</a:t>
            </a:r>
            <a:endParaRPr lang="en-US" dirty="0"/>
          </a:p>
          <a:p>
            <a:pPr lvl="1"/>
            <a:r>
              <a:rPr lang="en-US" dirty="0" smtClean="0"/>
              <a:t>Sensor</a:t>
            </a:r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rajectory</a:t>
            </a:r>
            <a:endParaRPr lang="en-US" dirty="0"/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 &amp;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based trajectory estimation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7367" y="1608138"/>
            <a:ext cx="8173266" cy="5080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4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7" y="2451581"/>
            <a:ext cx="4805904" cy="4233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29" y="276792"/>
            <a:ext cx="3175661" cy="171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38065" y="2609124"/>
            <a:ext cx="4077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GIS is continuously growing geo-information repository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5773" y="5730716"/>
            <a:ext cx="3954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Geo-info in separate layers that can be integrated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633" y="4046627"/>
            <a:ext cx="3954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layers provide complementary feature topology</a:t>
            </a:r>
          </a:p>
        </p:txBody>
      </p:sp>
    </p:spTree>
    <p:extLst>
      <p:ext uri="{BB962C8B-B14F-4D97-AF65-F5344CB8AC3E}">
        <p14:creationId xmlns:p14="http://schemas.microsoft.com/office/powerpoint/2010/main" val="405522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Layers in Columbus, OH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 descr="columbusfullst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99" y="1020719"/>
            <a:ext cx="4702991" cy="316129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17" name="Group 13"/>
          <p:cNvGrpSpPr/>
          <p:nvPr/>
        </p:nvGrpSpPr>
        <p:grpSpPr>
          <a:xfrm>
            <a:off x="263723" y="1768254"/>
            <a:ext cx="5456880" cy="5386038"/>
            <a:chOff x="263723" y="1980470"/>
            <a:chExt cx="5456880" cy="5386038"/>
          </a:xfrm>
        </p:grpSpPr>
        <p:pic>
          <p:nvPicPr>
            <p:cNvPr id="4" name="Picture 14" descr="columbusstackwaterways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723" y="2105684"/>
              <a:ext cx="2992738" cy="2011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5" name="Picture 15" descr="columbusstackamenetie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6302" y="3188732"/>
              <a:ext cx="2992738" cy="2011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6" name="Picture 16" descr="columbusstackroads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8881" y="4271780"/>
              <a:ext cx="2992738" cy="2011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7" name="Picture 17" descr="columbusstackbuildings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1461" y="5354828"/>
              <a:ext cx="2992738" cy="20116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9" name="TextBox 9"/>
            <p:cNvSpPr txBox="1"/>
            <p:nvPr/>
          </p:nvSpPr>
          <p:spPr>
            <a:xfrm>
              <a:off x="1768752" y="1980470"/>
              <a:ext cx="1631942" cy="4619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</a:rPr>
                <a:t>waterways</a:t>
              </a: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2657248" y="3085774"/>
              <a:ext cx="151980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</a:rPr>
                <a:t>amenities</a:t>
              </a:r>
            </a:p>
          </p:txBody>
        </p:sp>
        <p:sp>
          <p:nvSpPr>
            <p:cNvPr id="12" name="TextBox 14"/>
            <p:cNvSpPr txBox="1"/>
            <p:nvPr/>
          </p:nvSpPr>
          <p:spPr>
            <a:xfrm>
              <a:off x="3849581" y="4249821"/>
              <a:ext cx="992038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</a:rPr>
                <a:t>roads</a:t>
              </a:r>
            </a:p>
          </p:txBody>
        </p:sp>
        <p:sp>
          <p:nvSpPr>
            <p:cNvPr id="13" name="TextBox 15"/>
            <p:cNvSpPr txBox="1"/>
            <p:nvPr/>
          </p:nvSpPr>
          <p:spPr>
            <a:xfrm>
              <a:off x="4258808" y="5354828"/>
              <a:ext cx="1461795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/>
                </a:rPr>
                <a:t>buildings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1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Graph</a:t>
            </a:r>
          </a:p>
          <a:p>
            <a:pPr lvl="1"/>
            <a:r>
              <a:rPr lang="en-US" dirty="0"/>
              <a:t>Data is noisy: registration, position</a:t>
            </a:r>
          </a:p>
          <a:p>
            <a:pPr lvl="1"/>
            <a:r>
              <a:rPr lang="en-US" dirty="0"/>
              <a:t>Missing data: connectivity, intersections</a:t>
            </a:r>
          </a:p>
          <a:p>
            <a:pPr lvl="1"/>
            <a:r>
              <a:rPr lang="en-US" dirty="0"/>
              <a:t>Automated map preprocessing and restoration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96" y="1608666"/>
            <a:ext cx="3454949" cy="2607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074" y="1247619"/>
            <a:ext cx="4191412" cy="314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Graph Database of Indoor &amp; Outdoor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5162" y="1608138"/>
            <a:ext cx="8137676" cy="508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Sensor </a:t>
            </a:r>
            <a:r>
              <a:rPr lang="en-US" sz="3200" dirty="0"/>
              <a:t>T</a:t>
            </a:r>
            <a:r>
              <a:rPr lang="en-US" sz="3200" dirty="0" smtClean="0"/>
              <a:t>rajectory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Triangulation</a:t>
            </a:r>
          </a:p>
          <a:p>
            <a:pPr lvl="1"/>
            <a:r>
              <a:rPr lang="en-US" dirty="0"/>
              <a:t>Ultra Wide Band</a:t>
            </a:r>
          </a:p>
          <a:p>
            <a:pPr lvl="1"/>
            <a:r>
              <a:rPr lang="en-US" dirty="0"/>
              <a:t>Visual </a:t>
            </a:r>
            <a:r>
              <a:rPr lang="en-US" dirty="0" err="1"/>
              <a:t>Odometry</a:t>
            </a:r>
            <a:endParaRPr lang="en-US" dirty="0"/>
          </a:p>
          <a:p>
            <a:pPr lvl="1"/>
            <a:r>
              <a:rPr lang="en-US" dirty="0"/>
              <a:t>Sonar</a:t>
            </a:r>
          </a:p>
          <a:p>
            <a:pPr lvl="1"/>
            <a:r>
              <a:rPr lang="en-US" dirty="0"/>
              <a:t>Inertial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89" y="1120345"/>
            <a:ext cx="5111120" cy="2875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52" y="1141764"/>
            <a:ext cx="3465514" cy="28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015752" y="228600"/>
            <a:ext cx="8826748" cy="1191795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Flowchart: Data 7"/>
          <p:cNvSpPr/>
          <p:nvPr/>
        </p:nvSpPr>
        <p:spPr>
          <a:xfrm>
            <a:off x="4654733" y="2502095"/>
            <a:ext cx="2987814" cy="640080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IMU and Camera Calibration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Flowchart: Data 8"/>
          <p:cNvSpPr/>
          <p:nvPr/>
        </p:nvSpPr>
        <p:spPr>
          <a:xfrm>
            <a:off x="4646252" y="4047514"/>
            <a:ext cx="3004776" cy="640080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Noise and Filter </a:t>
            </a:r>
            <a:r>
              <a:rPr lang="en-US" sz="2000" dirty="0">
                <a:solidFill>
                  <a:schemeClr val="tx1"/>
                </a:solidFill>
              </a:rPr>
              <a:t>P</a:t>
            </a:r>
            <a:r>
              <a:rPr lang="en-US" sz="2000" dirty="0" smtClean="0">
                <a:solidFill>
                  <a:schemeClr val="tx1"/>
                </a:solidFill>
              </a:rPr>
              <a:t>arameters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Flowchart: Multidocument 9"/>
          <p:cNvSpPr/>
          <p:nvPr/>
        </p:nvSpPr>
        <p:spPr>
          <a:xfrm>
            <a:off x="2751064" y="1345312"/>
            <a:ext cx="1903669" cy="917982"/>
          </a:xfrm>
          <a:prstGeom prst="flowChartMulti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IMU data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Flowchart: Multidocument 10"/>
          <p:cNvSpPr/>
          <p:nvPr/>
        </p:nvSpPr>
        <p:spPr>
          <a:xfrm>
            <a:off x="6857998" y="1339295"/>
            <a:ext cx="2354277" cy="921267"/>
          </a:xfrm>
          <a:prstGeom prst="flowChartMulti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Camera frames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Flowchart: Process 11"/>
          <p:cNvSpPr/>
          <p:nvPr/>
        </p:nvSpPr>
        <p:spPr>
          <a:xfrm>
            <a:off x="3404522" y="3260522"/>
            <a:ext cx="2042659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Data Synchronization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Flowchart: Process 12"/>
          <p:cNvSpPr/>
          <p:nvPr/>
        </p:nvSpPr>
        <p:spPr>
          <a:xfrm>
            <a:off x="6901438" y="3260522"/>
            <a:ext cx="1938528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Feature tracking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Flowchart: Process 13"/>
          <p:cNvSpPr/>
          <p:nvPr/>
        </p:nvSpPr>
        <p:spPr>
          <a:xfrm>
            <a:off x="6901438" y="4987643"/>
            <a:ext cx="1938528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Triangulation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Flowchart: Process 14"/>
          <p:cNvSpPr/>
          <p:nvPr/>
        </p:nvSpPr>
        <p:spPr>
          <a:xfrm>
            <a:off x="3109975" y="4987643"/>
            <a:ext cx="2631754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State and covariance propagation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Flowchart: Process 16"/>
          <p:cNvSpPr/>
          <p:nvPr/>
        </p:nvSpPr>
        <p:spPr>
          <a:xfrm>
            <a:off x="3109975" y="5862556"/>
            <a:ext cx="2631754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Kalman</a:t>
            </a:r>
            <a:r>
              <a:rPr lang="en-US" sz="2000" dirty="0" smtClean="0">
                <a:solidFill>
                  <a:schemeClr val="tx1"/>
                </a:solidFill>
              </a:rPr>
              <a:t> filter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Flowchart: Process 17"/>
          <p:cNvSpPr/>
          <p:nvPr/>
        </p:nvSpPr>
        <p:spPr>
          <a:xfrm>
            <a:off x="3109975" y="6737468"/>
            <a:ext cx="2631754" cy="640080"/>
          </a:xfrm>
          <a:prstGeom prst="flowChartProcess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Camera pose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Flowchart: Data 18"/>
          <p:cNvSpPr/>
          <p:nvPr/>
        </p:nvSpPr>
        <p:spPr>
          <a:xfrm>
            <a:off x="457183" y="4047514"/>
            <a:ext cx="3004776" cy="640080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Initial State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Elbow Connector 19"/>
          <p:cNvCxnSpPr>
            <a:stCxn id="8" idx="2"/>
            <a:endCxn id="9" idx="0"/>
          </p:cNvCxnSpPr>
          <p:nvPr/>
        </p:nvCxnSpPr>
        <p:spPr>
          <a:xfrm rot="5400000">
            <a:off x="5631216" y="1020310"/>
            <a:ext cx="1034849" cy="3445575"/>
          </a:xfrm>
          <a:prstGeom prst="bentConnector3">
            <a:avLst>
              <a:gd name="adj1" fmla="val 18054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0"/>
          <p:cNvCxnSpPr>
            <a:stCxn id="3" idx="2"/>
            <a:endCxn id="9" idx="0"/>
          </p:cNvCxnSpPr>
          <p:nvPr/>
        </p:nvCxnSpPr>
        <p:spPr>
          <a:xfrm>
            <a:off x="3570523" y="2228530"/>
            <a:ext cx="855329" cy="1031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1"/>
          <p:cNvCxnSpPr>
            <a:stCxn id="8" idx="2"/>
            <a:endCxn id="10" idx="0"/>
          </p:cNvCxnSpPr>
          <p:nvPr/>
        </p:nvCxnSpPr>
        <p:spPr>
          <a:xfrm flipH="1">
            <a:off x="7870702" y="2225673"/>
            <a:ext cx="725" cy="10348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3"/>
          <p:cNvCxnSpPr>
            <a:stCxn id="9" idx="2"/>
            <a:endCxn id="12" idx="0"/>
          </p:cNvCxnSpPr>
          <p:nvPr/>
        </p:nvCxnSpPr>
        <p:spPr>
          <a:xfrm>
            <a:off x="4425852" y="3900602"/>
            <a:ext cx="0" cy="108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5"/>
          <p:cNvCxnSpPr>
            <a:stCxn id="12" idx="2"/>
            <a:endCxn id="13" idx="0"/>
          </p:cNvCxnSpPr>
          <p:nvPr/>
        </p:nvCxnSpPr>
        <p:spPr>
          <a:xfrm>
            <a:off x="4425852" y="5627723"/>
            <a:ext cx="0" cy="234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27"/>
          <p:cNvCxnSpPr>
            <a:stCxn id="13" idx="2"/>
            <a:endCxn id="14" idx="0"/>
          </p:cNvCxnSpPr>
          <p:nvPr/>
        </p:nvCxnSpPr>
        <p:spPr>
          <a:xfrm>
            <a:off x="4425852" y="6502636"/>
            <a:ext cx="0" cy="234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29"/>
          <p:cNvCxnSpPr>
            <a:stCxn id="10" idx="2"/>
            <a:endCxn id="11" idx="0"/>
          </p:cNvCxnSpPr>
          <p:nvPr/>
        </p:nvCxnSpPr>
        <p:spPr>
          <a:xfrm>
            <a:off x="7870702" y="3900602"/>
            <a:ext cx="0" cy="1087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31"/>
          <p:cNvCxnSpPr>
            <a:stCxn id="11" idx="2"/>
            <a:endCxn id="13" idx="3"/>
          </p:cNvCxnSpPr>
          <p:nvPr/>
        </p:nvCxnSpPr>
        <p:spPr>
          <a:xfrm rot="5400000">
            <a:off x="6528780" y="4840673"/>
            <a:ext cx="554873" cy="212897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3"/>
          <p:cNvCxnSpPr>
            <a:stCxn id="12" idx="3"/>
            <a:endCxn id="11" idx="1"/>
          </p:cNvCxnSpPr>
          <p:nvPr/>
        </p:nvCxnSpPr>
        <p:spPr>
          <a:xfrm>
            <a:off x="5741729" y="5307683"/>
            <a:ext cx="11597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36"/>
          <p:cNvCxnSpPr>
            <a:stCxn id="17" idx="4"/>
            <a:endCxn id="12" idx="1"/>
          </p:cNvCxnSpPr>
          <p:nvPr/>
        </p:nvCxnSpPr>
        <p:spPr>
          <a:xfrm rot="16200000" flipH="1">
            <a:off x="2224729" y="4422436"/>
            <a:ext cx="620089" cy="11504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37"/>
          <p:cNvCxnSpPr>
            <a:stCxn id="6" idx="3"/>
            <a:endCxn id="12" idx="0"/>
          </p:cNvCxnSpPr>
          <p:nvPr/>
        </p:nvCxnSpPr>
        <p:spPr>
          <a:xfrm flipH="1">
            <a:off x="4425852" y="4687594"/>
            <a:ext cx="1422310" cy="300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39"/>
          <p:cNvCxnSpPr>
            <a:stCxn id="6" idx="4"/>
            <a:endCxn id="11" idx="0"/>
          </p:cNvCxnSpPr>
          <p:nvPr/>
        </p:nvCxnSpPr>
        <p:spPr>
          <a:xfrm>
            <a:off x="6148640" y="4687594"/>
            <a:ext cx="1722062" cy="300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42"/>
          <p:cNvCxnSpPr>
            <a:stCxn id="2" idx="3"/>
            <a:endCxn id="9" idx="3"/>
          </p:cNvCxnSpPr>
          <p:nvPr/>
        </p:nvCxnSpPr>
        <p:spPr>
          <a:xfrm flipH="1">
            <a:off x="5447181" y="3142175"/>
            <a:ext cx="402678" cy="438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43"/>
          <p:cNvCxnSpPr>
            <a:stCxn id="2" idx="4"/>
            <a:endCxn id="10" idx="1"/>
          </p:cNvCxnSpPr>
          <p:nvPr/>
        </p:nvCxnSpPr>
        <p:spPr>
          <a:xfrm>
            <a:off x="6148640" y="3142175"/>
            <a:ext cx="752798" cy="438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45"/>
          <p:cNvCxnSpPr>
            <a:stCxn id="9" idx="1"/>
            <a:endCxn id="17" idx="1"/>
          </p:cNvCxnSpPr>
          <p:nvPr/>
        </p:nvCxnSpPr>
        <p:spPr>
          <a:xfrm rot="10800000" flipV="1">
            <a:off x="1959572" y="3580562"/>
            <a:ext cx="1444951" cy="46695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Sensor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9DCD6A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253" y="2504964"/>
            <a:ext cx="9479794" cy="28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across video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2" name="D984B916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376" b="12475"/>
          <a:stretch/>
        </p:blipFill>
        <p:spPr>
          <a:xfrm>
            <a:off x="589456" y="1052946"/>
            <a:ext cx="8706944" cy="5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7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Inlier Outlier Sets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C54AC08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554" b="30815"/>
          <a:stretch/>
        </p:blipFill>
        <p:spPr>
          <a:xfrm>
            <a:off x="551625" y="2452255"/>
            <a:ext cx="9082495" cy="305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1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8112" indent="0" algn="ctr">
              <a:buNone/>
            </a:pPr>
            <a:r>
              <a:rPr lang="en-US" dirty="0"/>
              <a:t>Indoors</a:t>
            </a:r>
          </a:p>
          <a:p>
            <a:pPr marL="38112" indent="0" algn="ctr">
              <a:buNone/>
            </a:pPr>
            <a:r>
              <a:rPr lang="en-US" dirty="0"/>
              <a:t>IPS: RFID, </a:t>
            </a:r>
            <a:r>
              <a:rPr lang="en-US" dirty="0" err="1"/>
              <a:t>WiFi</a:t>
            </a:r>
            <a:r>
              <a:rPr lang="en-US" dirty="0"/>
              <a:t>, UWB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8112" indent="0" algn="ctr">
              <a:buNone/>
            </a:pPr>
            <a:r>
              <a:rPr lang="en-US" dirty="0"/>
              <a:t>Outdoors</a:t>
            </a:r>
          </a:p>
          <a:p>
            <a:pPr marL="38112" indent="0" algn="ctr">
              <a:buNone/>
            </a:pPr>
            <a:r>
              <a:rPr lang="en-US" dirty="0"/>
              <a:t>GNSS: GPS, GLONASS, Galileo</a:t>
            </a:r>
          </a:p>
          <a:p>
            <a:pPr marL="38112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 Ubiquitous Localization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73" y="3477759"/>
            <a:ext cx="2927053" cy="2195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85" y="3492417"/>
            <a:ext cx="2921761" cy="21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of sensor from </a:t>
            </a:r>
            <a:r>
              <a:rPr lang="en-US" dirty="0" err="1" smtClean="0"/>
              <a:t>keypoints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F3C7E8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8737" y="1420395"/>
            <a:ext cx="8760284" cy="525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3D trajectory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0" t="7879" r="9232"/>
          <a:stretch/>
        </p:blipFill>
        <p:spPr>
          <a:xfrm>
            <a:off x="1319158" y="1344493"/>
            <a:ext cx="7183020" cy="2901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t="5353" r="8650"/>
          <a:stretch/>
        </p:blipFill>
        <p:spPr>
          <a:xfrm>
            <a:off x="1320801" y="4427171"/>
            <a:ext cx="7233919" cy="298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0" y="1521437"/>
            <a:ext cx="6972742" cy="52295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12" y="3827803"/>
            <a:ext cx="2640559" cy="1672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66" y="1906196"/>
            <a:ext cx="2396649" cy="16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Encoding Trajectories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2" y="881495"/>
            <a:ext cx="5390512" cy="5390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38" y="1323709"/>
            <a:ext cx="2143280" cy="2184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15" y="3722499"/>
            <a:ext cx="2070237" cy="2125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77938" y="6069666"/>
            <a:ext cx="4033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Encode trajectory in quantized polar coordinates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0016" y="6069666"/>
            <a:ext cx="485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Graph-edges (Road) descriptors along a trajectory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743" y="706441"/>
            <a:ext cx="1660648" cy="112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04" y="1391734"/>
            <a:ext cx="2463837" cy="2527501"/>
          </a:xfrm>
          <a:prstGeom prst="rect">
            <a:avLst/>
          </a:prstGeom>
        </p:spPr>
      </p:pic>
      <p:pic>
        <p:nvPicPr>
          <p:cNvPr id="8" name="Content Placeholder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35" y="1391734"/>
            <a:ext cx="3331300" cy="2527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8" y="4890656"/>
            <a:ext cx="3811255" cy="2006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26" y="4499406"/>
            <a:ext cx="4661026" cy="2621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5752" y="716423"/>
            <a:ext cx="3611666" cy="5028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8" dirty="0"/>
              <a:t>Platform Trajectory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7296" y="716423"/>
            <a:ext cx="3140231" cy="50289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68" dirty="0"/>
              <a:t>Graph Traversal</a:t>
            </a:r>
          </a:p>
        </p:txBody>
      </p:sp>
    </p:spTree>
    <p:extLst>
      <p:ext uri="{BB962C8B-B14F-4D97-AF65-F5344CB8AC3E}">
        <p14:creationId xmlns:p14="http://schemas.microsoft.com/office/powerpoint/2010/main" val="20268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89" y="294869"/>
            <a:ext cx="8614514" cy="1086917"/>
          </a:xfrm>
        </p:spPr>
        <p:txBody>
          <a:bodyPr/>
          <a:lstStyle/>
          <a:p>
            <a:r>
              <a:rPr lang="en-US" dirty="0"/>
              <a:t>Key idea: Progressive Localization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600" y="1803301"/>
            <a:ext cx="2424137" cy="36362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57912" y="6945302"/>
            <a:ext cx="413055" cy="462617"/>
          </a:xfrm>
        </p:spPr>
        <p:txBody>
          <a:bodyPr/>
          <a:lstStyle/>
          <a:p>
            <a:fld id="{ACB6E9D0-F88B-4B4B-BC05-E0260534659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2" y="1800664"/>
            <a:ext cx="2425896" cy="3638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08" y="1800664"/>
            <a:ext cx="2425896" cy="3638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4" y="1800664"/>
            <a:ext cx="2425896" cy="3638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8585" y="5767754"/>
            <a:ext cx="9308123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Our probabilistic framework is designed to be robust to errors in both estimated trajectory and available map as we progressively find the actual traversal in map and thereby the Geolocation.</a:t>
            </a:r>
          </a:p>
        </p:txBody>
      </p:sp>
    </p:spTree>
    <p:extLst>
      <p:ext uri="{BB962C8B-B14F-4D97-AF65-F5344CB8AC3E}">
        <p14:creationId xmlns:p14="http://schemas.microsoft.com/office/powerpoint/2010/main" val="174861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Trajectory Localization Columbus </a:t>
            </a:r>
            <a:r>
              <a:rPr lang="en-US" dirty="0" smtClean="0"/>
              <a:t>OH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columbusoh1.mp4">
            <a:hlinkClick r:id="" action="ppaction://media"/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456" y="1524000"/>
            <a:ext cx="9905088" cy="4572000"/>
          </a:xfrm>
        </p:spPr>
      </p:pic>
    </p:spTree>
    <p:extLst>
      <p:ext uri="{BB962C8B-B14F-4D97-AF65-F5344CB8AC3E}">
        <p14:creationId xmlns:p14="http://schemas.microsoft.com/office/powerpoint/2010/main" val="343247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8" y="1849326"/>
            <a:ext cx="9235421" cy="265340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56630" y="6037217"/>
            <a:ext cx="7465255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Comparing Trajectory &amp; Traversal</a:t>
            </a:r>
          </a:p>
        </p:txBody>
      </p:sp>
    </p:spTree>
    <p:extLst>
      <p:ext uri="{BB962C8B-B14F-4D97-AF65-F5344CB8AC3E}">
        <p14:creationId xmlns:p14="http://schemas.microsoft.com/office/powerpoint/2010/main" val="5889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8" y="1580233"/>
            <a:ext cx="8984816" cy="3989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8387" y="6152300"/>
            <a:ext cx="758997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Spawning &amp; Pruning matching traversals</a:t>
            </a:r>
          </a:p>
        </p:txBody>
      </p:sp>
    </p:spTree>
    <p:extLst>
      <p:ext uri="{BB962C8B-B14F-4D97-AF65-F5344CB8AC3E}">
        <p14:creationId xmlns:p14="http://schemas.microsoft.com/office/powerpoint/2010/main" val="5108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ashingtondc1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456" y="1524000"/>
            <a:ext cx="9905088" cy="4572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1955" y="527015"/>
            <a:ext cx="8826748" cy="794539"/>
          </a:xfrm>
        </p:spPr>
        <p:txBody>
          <a:bodyPr/>
          <a:lstStyle/>
          <a:p>
            <a:r>
              <a:rPr lang="en-US" sz="3200" dirty="0"/>
              <a:t>Trajectory Localization, Washington DC</a:t>
            </a:r>
          </a:p>
        </p:txBody>
      </p:sp>
    </p:spTree>
    <p:extLst>
      <p:ext uri="{BB962C8B-B14F-4D97-AF65-F5344CB8AC3E}">
        <p14:creationId xmlns:p14="http://schemas.microsoft.com/office/powerpoint/2010/main" val="391750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Outdoor: GPS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7367" y="1608138"/>
            <a:ext cx="8173266" cy="508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Progressive Positioning and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45126" y="1040630"/>
            <a:ext cx="8636000" cy="5080000"/>
          </a:xfrm>
        </p:spPr>
        <p:txBody>
          <a:bodyPr/>
          <a:lstStyle/>
          <a:p>
            <a:r>
              <a:rPr lang="en-US" dirty="0"/>
              <a:t>Map of Montpellier, France</a:t>
            </a:r>
          </a:p>
          <a:p>
            <a:r>
              <a:rPr lang="en-US" dirty="0"/>
              <a:t>Graph with 104K nodes and 137K edges</a:t>
            </a:r>
          </a:p>
          <a:p>
            <a:r>
              <a:rPr lang="en-US" dirty="0"/>
              <a:t>Urban and rural roads with fibrous structure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3F8C-85A2-4C0C-8EAA-36D7B9AF607E}" type="slidenum">
              <a:rPr lang="en-US" smtClean="0"/>
              <a:t>40</a:t>
            </a:fld>
            <a:endParaRPr lang="en-US"/>
          </a:p>
        </p:txBody>
      </p:sp>
      <p:pic>
        <p:nvPicPr>
          <p:cNvPr id="4" name="montpellier1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312" y="2946772"/>
            <a:ext cx="9257188" cy="42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015752" y="228600"/>
            <a:ext cx="8826748" cy="1191795"/>
          </a:xfrm>
        </p:spPr>
        <p:txBody>
          <a:bodyPr/>
          <a:lstStyle/>
          <a:p>
            <a:r>
              <a:rPr lang="en-US" dirty="0" smtClean="0"/>
              <a:t>Indoor Localization</a:t>
            </a:r>
            <a:endParaRPr lang="en-US" dirty="0"/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5680362" y="1274329"/>
            <a:ext cx="3838775" cy="2526651"/>
          </a:xfrm>
          <a:prstGeom prst="rect">
            <a:avLst/>
          </a:prstGeom>
        </p:spPr>
        <p:txBody>
          <a:bodyPr/>
          <a:lstStyle>
            <a:lvl1pPr marL="303838" indent="-303838" algn="l" rtl="0" eaLnBrk="1" fontAlgn="base" hangingPunct="1">
              <a:spcBef>
                <a:spcPts val="644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34" charset="2"/>
              <a:buChar char=""/>
              <a:defRPr sz="3200" kern="1200">
                <a:solidFill>
                  <a:schemeClr val="tx1"/>
                </a:solidFill>
                <a:latin typeface="Times New Roman"/>
                <a:ea typeface="ＭＳ Ｐゴシック" pitchFamily="34" charset="-128"/>
                <a:cs typeface="Times New Roman"/>
              </a:defRPr>
            </a:lvl1pPr>
            <a:lvl2pPr marL="608916" indent="-252992" algn="l" rtl="0" eaLnBrk="1" fontAlgn="base" hangingPunct="1">
              <a:spcBef>
                <a:spcPts val="41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34" charset="2"/>
              <a:buChar char=""/>
              <a:defRPr sz="28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2pPr>
            <a:lvl3pPr marL="913995" indent="-252992" algn="l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34" charset="2"/>
              <a:buChar char="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3pPr>
            <a:lvl4pPr marL="1219073" indent="-252992" algn="l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34" charset="2"/>
              <a:buChar char="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4pPr>
            <a:lvl5pPr marL="1522910" indent="-252992" algn="l" rtl="0" eaLnBrk="1" fontAlgn="base" hangingPunct="1">
              <a:spcBef>
                <a:spcPts val="410"/>
              </a:spcBef>
              <a:spcAft>
                <a:spcPct val="0"/>
              </a:spcAft>
              <a:buClr>
                <a:srgbClr val="A28E6A"/>
              </a:buClr>
              <a:buChar char="o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ea typeface="ＭＳ Ｐゴシック" pitchFamily="34" charset="-128"/>
                <a:cs typeface="Times New Roman"/>
              </a:defRPr>
            </a:lvl5pPr>
            <a:lvl6pPr marL="1828654" indent="-253980" algn="l" rtl="0" eaLnBrk="1" latinLnBrk="0" hangingPunct="1">
              <a:spcBef>
                <a:spcPts val="411"/>
              </a:spcBef>
              <a:buClr>
                <a:schemeClr val="accent3"/>
              </a:buClr>
              <a:buChar char="•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430" indent="-253980" algn="l" rtl="0" eaLnBrk="1" latinLnBrk="0" hangingPunct="1">
              <a:spcBef>
                <a:spcPts val="411"/>
              </a:spcBef>
              <a:buClr>
                <a:schemeClr val="accent2"/>
              </a:buClr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8206" indent="-253980" algn="l" rtl="0" eaLnBrk="1" latinLnBrk="0" hangingPunct="1">
              <a:spcBef>
                <a:spcPts val="411"/>
              </a:spcBef>
              <a:buClr>
                <a:schemeClr val="accent1">
                  <a:tint val="60000"/>
                </a:schemeClr>
              </a:buClr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81" indent="-253980" algn="l" rtl="0" eaLnBrk="1" latinLnBrk="0" hangingPunct="1">
              <a:spcBef>
                <a:spcPts val="411"/>
              </a:spcBef>
              <a:buClr>
                <a:schemeClr val="accent2">
                  <a:tint val="60000"/>
                </a:schemeClr>
              </a:buClr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Indoor modeled using trafficable routes</a:t>
            </a:r>
          </a:p>
          <a:p>
            <a:pPr lvl="1"/>
            <a:r>
              <a:rPr lang="en-US" sz="2400" dirty="0"/>
              <a:t>Architectural elements, furniture, utility objects create different traffic routes.</a:t>
            </a:r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11070" r="2118" b="11085"/>
          <a:stretch/>
        </p:blipFill>
        <p:spPr bwMode="auto">
          <a:xfrm>
            <a:off x="5680363" y="5346053"/>
            <a:ext cx="4204339" cy="199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8" y="1420395"/>
            <a:ext cx="4799194" cy="421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Shapefile from BIM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016000" y="1608666"/>
            <a:ext cx="8636000" cy="5080000"/>
          </a:xfrm>
        </p:spPr>
        <p:txBody>
          <a:bodyPr/>
          <a:lstStyle/>
          <a:p>
            <a:r>
              <a:rPr lang="en-US" dirty="0"/>
              <a:t>Indoor modeled using trafficable routes</a:t>
            </a:r>
          </a:p>
          <a:p>
            <a:pPr lvl="1"/>
            <a:r>
              <a:rPr lang="en-US" dirty="0"/>
              <a:t>Architectural elements, furniture, utility objects create different traffic </a:t>
            </a:r>
            <a:r>
              <a:rPr lang="en-US" dirty="0" smtClean="0"/>
              <a:t>routes shapefile.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11070" r="2118" b="11085"/>
          <a:stretch/>
        </p:blipFill>
        <p:spPr bwMode="auto">
          <a:xfrm>
            <a:off x="877207" y="3181536"/>
            <a:ext cx="8697375" cy="411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6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Indoor Localization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015752" y="1137611"/>
            <a:ext cx="8636000" cy="5080000"/>
          </a:xfrm>
        </p:spPr>
        <p:txBody>
          <a:bodyPr/>
          <a:lstStyle/>
          <a:p>
            <a:r>
              <a:rPr lang="en-US" dirty="0"/>
              <a:t>Smith Lab 2</a:t>
            </a:r>
            <a:r>
              <a:rPr lang="en-US" baseline="30000" dirty="0"/>
              <a:t>nd</a:t>
            </a:r>
            <a:r>
              <a:rPr lang="en-US" dirty="0"/>
              <a:t> floor, OSU </a:t>
            </a:r>
          </a:p>
          <a:p>
            <a:r>
              <a:rPr lang="en-US" dirty="0"/>
              <a:t>Modeled using 600 nodes and 350 </a:t>
            </a:r>
            <a:r>
              <a:rPr lang="en-US" dirty="0" smtClean="0"/>
              <a:t>edges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3F8C-85A2-4C0C-8EAA-36D7B9AF607E}" type="slidenum">
              <a:rPr lang="en-US" smtClean="0"/>
              <a:t>43</a:t>
            </a:fld>
            <a:endParaRPr lang="en-US"/>
          </a:p>
        </p:txBody>
      </p:sp>
      <p:pic>
        <p:nvPicPr>
          <p:cNvPr id="4" name="osuSmithLabFloor02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182" y="2422212"/>
            <a:ext cx="9180251" cy="41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Ubiquitous Positioning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7367" y="1608138"/>
            <a:ext cx="8173266" cy="508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Integrate GIS layers</a:t>
            </a:r>
          </a:p>
          <a:p>
            <a:pPr lvl="1"/>
            <a:r>
              <a:rPr lang="en-US" dirty="0"/>
              <a:t>Combine buildings, vegetation, terrain GIS layers with transportation layer for navigation.</a:t>
            </a:r>
          </a:p>
          <a:p>
            <a:r>
              <a:rPr lang="en-US" dirty="0" smtClean="0"/>
              <a:t>Automated generation of traffic routes in the indoor environment.</a:t>
            </a:r>
          </a:p>
          <a:p>
            <a:r>
              <a:rPr lang="en-US" dirty="0" smtClean="0"/>
              <a:t>Graph representation of multiple parallel paths: lanes on a road outdoors; navigable paths in a corridor indoors.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in multiple GIS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16720" y="1572987"/>
            <a:ext cx="3898996" cy="2642616"/>
            <a:chOff x="401778" y="1332150"/>
            <a:chExt cx="3898996" cy="2372748"/>
          </a:xfrm>
        </p:grpSpPr>
        <p:pic>
          <p:nvPicPr>
            <p:cNvPr id="4" name="Picture 9" descr="columbusMultiLayer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778" y="1332150"/>
              <a:ext cx="2743200" cy="1843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10" descr="ColumbusOSUMultiLayer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7574" y="1860954"/>
              <a:ext cx="2743200" cy="1843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" name="Picture 5" descr="ColumbusOSUMultiLayerEncod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350" y="1572987"/>
            <a:ext cx="3940445" cy="2645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ColumbusOSUMultiLayer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796" y="4371453"/>
            <a:ext cx="3939999" cy="26458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16720" y="4478829"/>
            <a:ext cx="3693535" cy="156966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Elements of each GIS layer, in view of camera (sensor) are encoded to augment the trajectory.</a:t>
            </a:r>
          </a:p>
        </p:txBody>
      </p:sp>
    </p:spTree>
    <p:extLst>
      <p:ext uri="{BB962C8B-B14F-4D97-AF65-F5344CB8AC3E}">
        <p14:creationId xmlns:p14="http://schemas.microsoft.com/office/powerpoint/2010/main" val="33152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  <a:r>
              <a:rPr lang="en-US"/>
              <a:t> frame </a:t>
            </a:r>
            <a:r>
              <a:rPr lang="en-US" smtClean="0"/>
              <a:t>classification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" name="Picture 3" descr="sceneparsingima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698" y="1420395"/>
            <a:ext cx="3676900" cy="2754983"/>
          </a:xfrm>
          <a:prstGeom prst="rect">
            <a:avLst/>
          </a:prstGeom>
        </p:spPr>
      </p:pic>
      <p:pic>
        <p:nvPicPr>
          <p:cNvPr id="5" name="Picture 4" descr="ColumbusOSUMultiLayer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62" y="1420395"/>
            <a:ext cx="4492642" cy="3017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914902" y="4741504"/>
            <a:ext cx="404136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Visual object recognition will be used to classify GIS layer objects in camera view</a:t>
            </a:r>
          </a:p>
        </p:txBody>
      </p:sp>
      <p:pic>
        <p:nvPicPr>
          <p:cNvPr id="8" name="B1EC242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99288" y="4453536"/>
            <a:ext cx="3673310" cy="27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964" y="228600"/>
            <a:ext cx="8886536" cy="740135"/>
          </a:xfrm>
        </p:spPr>
        <p:txBody>
          <a:bodyPr/>
          <a:lstStyle/>
          <a:p>
            <a:r>
              <a:rPr lang="en-US" dirty="0" smtClean="0"/>
              <a:t>Scale graph representation to multiple lanes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58" y="2043849"/>
            <a:ext cx="4757482" cy="2403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958" y="4898977"/>
            <a:ext cx="4757482" cy="240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752" y="228600"/>
            <a:ext cx="3002066" cy="1191795"/>
          </a:xfrm>
        </p:spPr>
        <p:txBody>
          <a:bodyPr/>
          <a:lstStyle/>
          <a:p>
            <a:r>
              <a:rPr lang="en-US" dirty="0" smtClean="0"/>
              <a:t>Questions…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52" y="992132"/>
            <a:ext cx="8585448" cy="6439088"/>
          </a:xfrm>
        </p:spPr>
      </p:pic>
    </p:spTree>
    <p:extLst>
      <p:ext uri="{BB962C8B-B14F-4D97-AF65-F5344CB8AC3E}">
        <p14:creationId xmlns:p14="http://schemas.microsoft.com/office/powerpoint/2010/main" val="8932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… Triangulation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 l="14375" t="30000" r="22500" b="3333"/>
          <a:stretch>
            <a:fillRect/>
          </a:stretch>
        </p:blipFill>
        <p:spPr bwMode="auto">
          <a:xfrm>
            <a:off x="1231899" y="1524000"/>
            <a:ext cx="8068597" cy="479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3193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-&gt; Position (</a:t>
            </a:r>
            <a:r>
              <a:rPr lang="en-US" dirty="0" err="1"/>
              <a:t>lat</a:t>
            </a:r>
            <a:r>
              <a:rPr lang="en-US" dirty="0"/>
              <a:t>, long)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7367" y="1608138"/>
            <a:ext cx="8173266" cy="508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 -&gt; No GPS!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7367" y="1608138"/>
            <a:ext cx="8173266" cy="508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Indoor Positioning System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76487" y="2305050"/>
            <a:ext cx="5915025" cy="36861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22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Indoor: IPS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7367" y="1608138"/>
            <a:ext cx="8173266" cy="508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6E9D0-F88B-4B4B-BC05-E0260534659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CVLab Presentation Template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ＭＳ ゴシック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ヒラギノ明朝 Pro W3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CVLab Presentation Template.potx" id="{3FA1E6F4-F5B4-406C-AFED-D9E0B0BD4E4D}" vid="{92A5346B-C303-44F3-ACB2-D4959BE50E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26638</TotalTime>
  <Words>732</Words>
  <Application>Microsoft Macintosh PowerPoint</Application>
  <PresentationFormat>Custom</PresentationFormat>
  <Paragraphs>219</Paragraphs>
  <Slides>49</Slides>
  <Notes>17</Notes>
  <HiddenSlides>0</HiddenSlides>
  <MMClips>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Calibri</vt:lpstr>
      <vt:lpstr>Franklin Gothic Book</vt:lpstr>
      <vt:lpstr>Gill Sans</vt:lpstr>
      <vt:lpstr>ＭＳ Ｐゴシック</vt:lpstr>
      <vt:lpstr>Perpetua</vt:lpstr>
      <vt:lpstr>Tahoma</vt:lpstr>
      <vt:lpstr>Times New Roman</vt:lpstr>
      <vt:lpstr>Wingdings</vt:lpstr>
      <vt:lpstr>Wingdings 2</vt:lpstr>
      <vt:lpstr>ヒラギノ角ゴ ProN W3</vt:lpstr>
      <vt:lpstr>Arial</vt:lpstr>
      <vt:lpstr>PCVLab Presentation Template</vt:lpstr>
      <vt:lpstr>PowerPoint Presentation</vt:lpstr>
      <vt:lpstr>Outline</vt:lpstr>
      <vt:lpstr>Toward Ubiquitous Localization</vt:lpstr>
      <vt:lpstr>Outdoor: GPS</vt:lpstr>
      <vt:lpstr>GPS … Triangulation</vt:lpstr>
      <vt:lpstr>GPS -&gt; Position (lat, long)</vt:lpstr>
      <vt:lpstr>Indoor -&gt; No GPS!</vt:lpstr>
      <vt:lpstr>Indoor Positioning System</vt:lpstr>
      <vt:lpstr>Indoor: IPS</vt:lpstr>
      <vt:lpstr>Outdoor &amp; Indoor : GPS + IPS</vt:lpstr>
      <vt:lpstr>Technologies</vt:lpstr>
      <vt:lpstr>Scale &amp; Accuracy</vt:lpstr>
      <vt:lpstr>No GPS, No IPS !!!</vt:lpstr>
      <vt:lpstr>Alternate S.O.T.A.: Image Retrieval</vt:lpstr>
      <vt:lpstr>Issues with geo-tagged retreival</vt:lpstr>
      <vt:lpstr>Our Design Objectives:</vt:lpstr>
      <vt:lpstr>Localization   Navigation</vt:lpstr>
      <vt:lpstr>Position &amp; Motion</vt:lpstr>
      <vt:lpstr>PowerPoint Presentation</vt:lpstr>
      <vt:lpstr>Sensor based trajectory estimation</vt:lpstr>
      <vt:lpstr>PowerPoint Presentation</vt:lpstr>
      <vt:lpstr>GIS Layers in Columbus, OH</vt:lpstr>
      <vt:lpstr>GIS abstraction</vt:lpstr>
      <vt:lpstr>Graph Database of Indoor &amp; Outdoor</vt:lpstr>
      <vt:lpstr>Sensor Trajectory</vt:lpstr>
      <vt:lpstr>Methodology</vt:lpstr>
      <vt:lpstr>Visual Sensor data</vt:lpstr>
      <vt:lpstr>Matching across video frames</vt:lpstr>
      <vt:lpstr>Geometric Inlier Outlier Sets</vt:lpstr>
      <vt:lpstr>Trajectory of sensor from keypoints</vt:lpstr>
      <vt:lpstr>Evaluation of 3D trajectory</vt:lpstr>
      <vt:lpstr>Search Trajectory</vt:lpstr>
      <vt:lpstr>Encoding Trajectories</vt:lpstr>
      <vt:lpstr>PowerPoint Presentation</vt:lpstr>
      <vt:lpstr>Key idea: Progressive Localization</vt:lpstr>
      <vt:lpstr>Trajectory Localization Columbus OH</vt:lpstr>
      <vt:lpstr>Approach</vt:lpstr>
      <vt:lpstr>Approach</vt:lpstr>
      <vt:lpstr>Trajectory Localization, Washington DC</vt:lpstr>
      <vt:lpstr>Progressive Positioning and Prediction</vt:lpstr>
      <vt:lpstr>Indoor Localization</vt:lpstr>
      <vt:lpstr>Generate Shapefile from BIM</vt:lpstr>
      <vt:lpstr>Indoor Localization</vt:lpstr>
      <vt:lpstr>Ubiquitous Positioning</vt:lpstr>
      <vt:lpstr>Future Work</vt:lpstr>
      <vt:lpstr>Trajectory in multiple GIS Layers</vt:lpstr>
      <vt:lpstr>Video frame classification</vt:lpstr>
      <vt:lpstr>Scale graph representation to multiple lanes</vt:lpstr>
      <vt:lpstr>Questions…</vt:lpstr>
    </vt:vector>
  </TitlesOfParts>
  <Company>OSU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Alper Yilmaz</dc:creator>
  <cp:lastModifiedBy>Ashish Gupta</cp:lastModifiedBy>
  <cp:revision>927</cp:revision>
  <dcterms:created xsi:type="dcterms:W3CDTF">2012-02-15T04:19:39Z</dcterms:created>
  <dcterms:modified xsi:type="dcterms:W3CDTF">2016-10-31T20:40:43Z</dcterms:modified>
</cp:coreProperties>
</file>